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13"/>
  </p:notesMasterIdLst>
  <p:handoutMasterIdLst>
    <p:handoutMasterId r:id="rId114"/>
  </p:handoutMasterIdLst>
  <p:sldIdLst>
    <p:sldId id="257" r:id="rId4"/>
    <p:sldId id="261" r:id="rId5"/>
    <p:sldId id="370" r:id="rId6"/>
    <p:sldId id="354" r:id="rId7"/>
    <p:sldId id="355" r:id="rId8"/>
    <p:sldId id="356" r:id="rId9"/>
    <p:sldId id="258" r:id="rId10"/>
    <p:sldId id="259" r:id="rId11"/>
    <p:sldId id="260" r:id="rId12"/>
    <p:sldId id="262" r:id="rId13"/>
    <p:sldId id="263" r:id="rId14"/>
    <p:sldId id="264" r:id="rId15"/>
    <p:sldId id="266" r:id="rId16"/>
    <p:sldId id="265" r:id="rId17"/>
    <p:sldId id="267" r:id="rId18"/>
    <p:sldId id="269" r:id="rId19"/>
    <p:sldId id="268" r:id="rId20"/>
    <p:sldId id="286" r:id="rId21"/>
    <p:sldId id="287" r:id="rId22"/>
    <p:sldId id="288" r:id="rId23"/>
    <p:sldId id="289" r:id="rId24"/>
    <p:sldId id="290" r:id="rId25"/>
    <p:sldId id="291" r:id="rId26"/>
    <p:sldId id="270" r:id="rId27"/>
    <p:sldId id="357" r:id="rId28"/>
    <p:sldId id="272" r:id="rId29"/>
    <p:sldId id="273" r:id="rId30"/>
    <p:sldId id="274" r:id="rId31"/>
    <p:sldId id="277" r:id="rId32"/>
    <p:sldId id="276" r:id="rId33"/>
    <p:sldId id="278" r:id="rId34"/>
    <p:sldId id="280" r:id="rId35"/>
    <p:sldId id="279" r:id="rId36"/>
    <p:sldId id="281" r:id="rId37"/>
    <p:sldId id="282" r:id="rId38"/>
    <p:sldId id="283" r:id="rId39"/>
    <p:sldId id="284" r:id="rId40"/>
    <p:sldId id="292" r:id="rId41"/>
    <p:sldId id="293" r:id="rId42"/>
    <p:sldId id="298" r:id="rId43"/>
    <p:sldId id="294" r:id="rId44"/>
    <p:sldId id="311" r:id="rId45"/>
    <p:sldId id="312" r:id="rId46"/>
    <p:sldId id="313" r:id="rId47"/>
    <p:sldId id="314" r:id="rId48"/>
    <p:sldId id="315" r:id="rId49"/>
    <p:sldId id="316" r:id="rId50"/>
    <p:sldId id="296" r:id="rId51"/>
    <p:sldId id="297" r:id="rId52"/>
    <p:sldId id="299" r:id="rId53"/>
    <p:sldId id="295" r:id="rId54"/>
    <p:sldId id="301" r:id="rId55"/>
    <p:sldId id="302" r:id="rId56"/>
    <p:sldId id="303" r:id="rId57"/>
    <p:sldId id="304" r:id="rId58"/>
    <p:sldId id="305" r:id="rId59"/>
    <p:sldId id="307" r:id="rId60"/>
    <p:sldId id="308" r:id="rId61"/>
    <p:sldId id="309" r:id="rId62"/>
    <p:sldId id="332" r:id="rId63"/>
    <p:sldId id="333" r:id="rId64"/>
    <p:sldId id="331" r:id="rId65"/>
    <p:sldId id="358" r:id="rId66"/>
    <p:sldId id="310" r:id="rId67"/>
    <p:sldId id="317" r:id="rId68"/>
    <p:sldId id="318" r:id="rId69"/>
    <p:sldId id="319" r:id="rId70"/>
    <p:sldId id="320" r:id="rId71"/>
    <p:sldId id="321" r:id="rId72"/>
    <p:sldId id="324" r:id="rId73"/>
    <p:sldId id="323" r:id="rId74"/>
    <p:sldId id="322" r:id="rId75"/>
    <p:sldId id="325" r:id="rId76"/>
    <p:sldId id="330" r:id="rId77"/>
    <p:sldId id="326" r:id="rId78"/>
    <p:sldId id="327" r:id="rId79"/>
    <p:sldId id="328" r:id="rId80"/>
    <p:sldId id="329" r:id="rId81"/>
    <p:sldId id="334" r:id="rId82"/>
    <p:sldId id="335" r:id="rId83"/>
    <p:sldId id="337" r:id="rId84"/>
    <p:sldId id="336" r:id="rId85"/>
    <p:sldId id="338" r:id="rId86"/>
    <p:sldId id="339" r:id="rId87"/>
    <p:sldId id="340" r:id="rId88"/>
    <p:sldId id="341" r:id="rId89"/>
    <p:sldId id="344" r:id="rId90"/>
    <p:sldId id="346" r:id="rId91"/>
    <p:sldId id="345" r:id="rId92"/>
    <p:sldId id="353" r:id="rId93"/>
    <p:sldId id="360" r:id="rId94"/>
    <p:sldId id="361" r:id="rId95"/>
    <p:sldId id="362" r:id="rId96"/>
    <p:sldId id="359" r:id="rId97"/>
    <p:sldId id="342" r:id="rId98"/>
    <p:sldId id="347" r:id="rId99"/>
    <p:sldId id="348" r:id="rId100"/>
    <p:sldId id="349" r:id="rId101"/>
    <p:sldId id="371" r:id="rId102"/>
    <p:sldId id="363" r:id="rId103"/>
    <p:sldId id="350" r:id="rId104"/>
    <p:sldId id="351" r:id="rId105"/>
    <p:sldId id="352" r:id="rId106"/>
    <p:sldId id="364" r:id="rId107"/>
    <p:sldId id="365" r:id="rId108"/>
    <p:sldId id="366" r:id="rId109"/>
    <p:sldId id="368" r:id="rId110"/>
    <p:sldId id="369" r:id="rId111"/>
    <p:sldId id="372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0806"/>
    <a:srgbClr val="B29400"/>
    <a:srgbClr val="00FF78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84BBAF-9D07-234D-BDF0-2CB52D18A005}" v="780" dt="2024-01-08T14:50:05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5"/>
    <p:restoredTop sz="96370"/>
  </p:normalViewPr>
  <p:slideViewPr>
    <p:cSldViewPr snapToGrid="0" snapToObjects="1">
      <p:cViewPr varScale="1">
        <p:scale>
          <a:sx n="151" d="100"/>
          <a:sy n="151" d="100"/>
        </p:scale>
        <p:origin x="232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50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theme" Target="theme/theme1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handoutMaster" Target="handoutMasters/handoutMaster1.xml"/><Relationship Id="rId119" Type="http://schemas.microsoft.com/office/2016/11/relationships/changesInfo" Target="changesInfos/changesInfo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ng, Nathanael Zhixin" userId="fc332088-c715-4bb6-b21f-69ae66f6c31c" providerId="ADAL" clId="{D584BBAF-9D07-234D-BDF0-2CB52D18A005}"/>
    <pc:docChg chg="undo redo custSel addSld delSld modSld sldOrd">
      <pc:chgData name="Wong, Nathanael Zhixin" userId="fc332088-c715-4bb6-b21f-69ae66f6c31c" providerId="ADAL" clId="{D584BBAF-9D07-234D-BDF0-2CB52D18A005}" dt="2024-01-08T16:27:27.216" v="19130" actId="20577"/>
      <pc:docMkLst>
        <pc:docMk/>
      </pc:docMkLst>
      <pc:sldChg chg="modSp mod">
        <pc:chgData name="Wong, Nathanael Zhixin" userId="fc332088-c715-4bb6-b21f-69ae66f6c31c" providerId="ADAL" clId="{D584BBAF-9D07-234D-BDF0-2CB52D18A005}" dt="2024-01-08T14:47:43.534" v="18985" actId="20577"/>
        <pc:sldMkLst>
          <pc:docMk/>
          <pc:sldMk cId="3751866434" sldId="257"/>
        </pc:sldMkLst>
        <pc:spChg chg="mod">
          <ac:chgData name="Wong, Nathanael Zhixin" userId="fc332088-c715-4bb6-b21f-69ae66f6c31c" providerId="ADAL" clId="{D584BBAF-9D07-234D-BDF0-2CB52D18A005}" dt="2024-01-08T14:47:43.534" v="18985" actId="20577"/>
          <ac:spMkLst>
            <pc:docMk/>
            <pc:sldMk cId="3751866434" sldId="257"/>
            <ac:spMk id="3" creationId="{18781A10-BB76-6589-17FA-85D38FC630E4}"/>
          </ac:spMkLst>
        </pc:spChg>
      </pc:sldChg>
      <pc:sldChg chg="modSp mod">
        <pc:chgData name="Wong, Nathanael Zhixin" userId="fc332088-c715-4bb6-b21f-69ae66f6c31c" providerId="ADAL" clId="{D584BBAF-9D07-234D-BDF0-2CB52D18A005}" dt="2024-01-08T10:24:37.992" v="16900" actId="20577"/>
        <pc:sldMkLst>
          <pc:docMk/>
          <pc:sldMk cId="451633689" sldId="258"/>
        </pc:sldMkLst>
        <pc:spChg chg="mod">
          <ac:chgData name="Wong, Nathanael Zhixin" userId="fc332088-c715-4bb6-b21f-69ae66f6c31c" providerId="ADAL" clId="{D584BBAF-9D07-234D-BDF0-2CB52D18A005}" dt="2024-01-08T10:24:37.992" v="16900" actId="20577"/>
          <ac:spMkLst>
            <pc:docMk/>
            <pc:sldMk cId="451633689" sldId="258"/>
            <ac:spMk id="2" creationId="{C876BE9B-1F8D-1C3E-E7A2-1B9971F35A8C}"/>
          </ac:spMkLst>
        </pc:spChg>
      </pc:sldChg>
      <pc:sldChg chg="modSp mod">
        <pc:chgData name="Wong, Nathanael Zhixin" userId="fc332088-c715-4bb6-b21f-69ae66f6c31c" providerId="ADAL" clId="{D584BBAF-9D07-234D-BDF0-2CB52D18A005}" dt="2024-01-02T21:27:48.946" v="6982"/>
        <pc:sldMkLst>
          <pc:docMk/>
          <pc:sldMk cId="3202538868" sldId="259"/>
        </pc:sldMkLst>
        <pc:spChg chg="mod">
          <ac:chgData name="Wong, Nathanael Zhixin" userId="fc332088-c715-4bb6-b21f-69ae66f6c31c" providerId="ADAL" clId="{D584BBAF-9D07-234D-BDF0-2CB52D18A005}" dt="2024-01-02T21:27:48.946" v="6982"/>
          <ac:spMkLst>
            <pc:docMk/>
            <pc:sldMk cId="3202538868" sldId="259"/>
            <ac:spMk id="3" creationId="{FC099744-D048-6364-452A-A37408AA61EB}"/>
          </ac:spMkLst>
        </pc:spChg>
      </pc:sldChg>
      <pc:sldChg chg="modSp mod">
        <pc:chgData name="Wong, Nathanael Zhixin" userId="fc332088-c715-4bb6-b21f-69ae66f6c31c" providerId="ADAL" clId="{D584BBAF-9D07-234D-BDF0-2CB52D18A005}" dt="2024-01-08T15:01:11.833" v="19016" actId="20577"/>
        <pc:sldMkLst>
          <pc:docMk/>
          <pc:sldMk cId="1124818549" sldId="260"/>
        </pc:sldMkLst>
        <pc:spChg chg="mod">
          <ac:chgData name="Wong, Nathanael Zhixin" userId="fc332088-c715-4bb6-b21f-69ae66f6c31c" providerId="ADAL" clId="{D584BBAF-9D07-234D-BDF0-2CB52D18A005}" dt="2024-01-08T15:01:11.833" v="19016" actId="20577"/>
          <ac:spMkLst>
            <pc:docMk/>
            <pc:sldMk cId="1124818549" sldId="260"/>
            <ac:spMk id="3" creationId="{FC099744-D048-6364-452A-A37408AA61EB}"/>
          </ac:spMkLst>
        </pc:spChg>
      </pc:sldChg>
      <pc:sldChg chg="modSp mod">
        <pc:chgData name="Wong, Nathanael Zhixin" userId="fc332088-c715-4bb6-b21f-69ae66f6c31c" providerId="ADAL" clId="{D584BBAF-9D07-234D-BDF0-2CB52D18A005}" dt="2024-01-08T14:19:22.642" v="18975" actId="20577"/>
        <pc:sldMkLst>
          <pc:docMk/>
          <pc:sldMk cId="2762090969" sldId="261"/>
        </pc:sldMkLst>
        <pc:spChg chg="mod">
          <ac:chgData name="Wong, Nathanael Zhixin" userId="fc332088-c715-4bb6-b21f-69ae66f6c31c" providerId="ADAL" clId="{D584BBAF-9D07-234D-BDF0-2CB52D18A005}" dt="2024-01-08T14:19:22.642" v="18975" actId="20577"/>
          <ac:spMkLst>
            <pc:docMk/>
            <pc:sldMk cId="2762090969" sldId="261"/>
            <ac:spMk id="3" creationId="{FC099744-D048-6364-452A-A37408AA61EB}"/>
          </ac:spMkLst>
        </pc:spChg>
      </pc:sldChg>
      <pc:sldChg chg="modSp mod">
        <pc:chgData name="Wong, Nathanael Zhixin" userId="fc332088-c715-4bb6-b21f-69ae66f6c31c" providerId="ADAL" clId="{D584BBAF-9D07-234D-BDF0-2CB52D18A005}" dt="2023-12-31T20:43:49.445" v="1351" actId="20577"/>
        <pc:sldMkLst>
          <pc:docMk/>
          <pc:sldMk cId="3730618839" sldId="262"/>
        </pc:sldMkLst>
        <pc:spChg chg="mod">
          <ac:chgData name="Wong, Nathanael Zhixin" userId="fc332088-c715-4bb6-b21f-69ae66f6c31c" providerId="ADAL" clId="{D584BBAF-9D07-234D-BDF0-2CB52D18A005}" dt="2023-12-31T20:43:49.445" v="1351" actId="20577"/>
          <ac:spMkLst>
            <pc:docMk/>
            <pc:sldMk cId="3730618839" sldId="262"/>
            <ac:spMk id="3" creationId="{36108977-DF81-C499-C2B5-C91A779F2CAC}"/>
          </ac:spMkLst>
        </pc:spChg>
      </pc:sldChg>
      <pc:sldChg chg="addSp delSp modSp mod">
        <pc:chgData name="Wong, Nathanael Zhixin" userId="fc332088-c715-4bb6-b21f-69ae66f6c31c" providerId="ADAL" clId="{D584BBAF-9D07-234D-BDF0-2CB52D18A005}" dt="2024-01-08T12:24:03.044" v="17499" actId="20577"/>
        <pc:sldMkLst>
          <pc:docMk/>
          <pc:sldMk cId="270822875" sldId="263"/>
        </pc:sldMkLst>
        <pc:spChg chg="mod">
          <ac:chgData name="Wong, Nathanael Zhixin" userId="fc332088-c715-4bb6-b21f-69ae66f6c31c" providerId="ADAL" clId="{D584BBAF-9D07-234D-BDF0-2CB52D18A005}" dt="2024-01-08T12:24:03.044" v="17499" actId="20577"/>
          <ac:spMkLst>
            <pc:docMk/>
            <pc:sldMk cId="270822875" sldId="263"/>
            <ac:spMk id="6" creationId="{A0FAD990-4E03-5754-6213-53D614D6E400}"/>
          </ac:spMkLst>
        </pc:spChg>
        <pc:spChg chg="del">
          <ac:chgData name="Wong, Nathanael Zhixin" userId="fc332088-c715-4bb6-b21f-69ae66f6c31c" providerId="ADAL" clId="{D584BBAF-9D07-234D-BDF0-2CB52D18A005}" dt="2023-12-31T16:30:15.440" v="0"/>
          <ac:spMkLst>
            <pc:docMk/>
            <pc:sldMk cId="270822875" sldId="263"/>
            <ac:spMk id="7" creationId="{77AD06F7-3703-23B2-3EE0-DAC9A175A3ED}"/>
          </ac:spMkLst>
        </pc:spChg>
        <pc:spChg chg="add mod">
          <ac:chgData name="Wong, Nathanael Zhixin" userId="fc332088-c715-4bb6-b21f-69ae66f6c31c" providerId="ADAL" clId="{D584BBAF-9D07-234D-BDF0-2CB52D18A005}" dt="2023-12-31T16:30:54.972" v="12" actId="1582"/>
          <ac:spMkLst>
            <pc:docMk/>
            <pc:sldMk cId="270822875" sldId="263"/>
            <ac:spMk id="9" creationId="{0A5A2DA8-496A-AC6F-267A-2C0CFB4ECBF5}"/>
          </ac:spMkLst>
        </pc:spChg>
        <pc:spChg chg="add mod">
          <ac:chgData name="Wong, Nathanael Zhixin" userId="fc332088-c715-4bb6-b21f-69ae66f6c31c" providerId="ADAL" clId="{D584BBAF-9D07-234D-BDF0-2CB52D18A005}" dt="2023-12-31T16:31:12.902" v="21" actId="1076"/>
          <ac:spMkLst>
            <pc:docMk/>
            <pc:sldMk cId="270822875" sldId="263"/>
            <ac:spMk id="10" creationId="{73A82509-33E4-0840-4AD0-DB8419BAF795}"/>
          </ac:spMkLst>
        </pc:spChg>
        <pc:picChg chg="add mod">
          <ac:chgData name="Wong, Nathanael Zhixin" userId="fc332088-c715-4bb6-b21f-69ae66f6c31c" providerId="ADAL" clId="{D584BBAF-9D07-234D-BDF0-2CB52D18A005}" dt="2023-12-31T16:30:17.064" v="2" actId="962"/>
          <ac:picMkLst>
            <pc:docMk/>
            <pc:sldMk cId="270822875" sldId="263"/>
            <ac:picMk id="3" creationId="{8DF54502-0368-1F34-889E-B03CD0BC1A31}"/>
          </ac:picMkLst>
        </pc:picChg>
        <pc:picChg chg="add mod">
          <ac:chgData name="Wong, Nathanael Zhixin" userId="fc332088-c715-4bb6-b21f-69ae66f6c31c" providerId="ADAL" clId="{D584BBAF-9D07-234D-BDF0-2CB52D18A005}" dt="2023-12-31T16:31:10.231" v="20" actId="1076"/>
          <ac:picMkLst>
            <pc:docMk/>
            <pc:sldMk cId="270822875" sldId="263"/>
            <ac:picMk id="8" creationId="{789C893E-483A-2057-D6C7-42E2805B972F}"/>
          </ac:picMkLst>
        </pc:picChg>
      </pc:sldChg>
      <pc:sldChg chg="addSp delSp modSp mod modAnim">
        <pc:chgData name="Wong, Nathanael Zhixin" userId="fc332088-c715-4bb6-b21f-69ae66f6c31c" providerId="ADAL" clId="{D584BBAF-9D07-234D-BDF0-2CB52D18A005}" dt="2024-01-04T19:36:13.546" v="13044" actId="20577"/>
        <pc:sldMkLst>
          <pc:docMk/>
          <pc:sldMk cId="1705327668" sldId="264"/>
        </pc:sldMkLst>
        <pc:spChg chg="mod">
          <ac:chgData name="Wong, Nathanael Zhixin" userId="fc332088-c715-4bb6-b21f-69ae66f6c31c" providerId="ADAL" clId="{D584BBAF-9D07-234D-BDF0-2CB52D18A005}" dt="2024-01-04T19:36:13.546" v="13044" actId="20577"/>
          <ac:spMkLst>
            <pc:docMk/>
            <pc:sldMk cId="1705327668" sldId="264"/>
            <ac:spMk id="6" creationId="{A0FAD990-4E03-5754-6213-53D614D6E400}"/>
          </ac:spMkLst>
        </pc:spChg>
        <pc:spChg chg="add del">
          <ac:chgData name="Wong, Nathanael Zhixin" userId="fc332088-c715-4bb6-b21f-69ae66f6c31c" providerId="ADAL" clId="{D584BBAF-9D07-234D-BDF0-2CB52D18A005}" dt="2023-12-31T16:32:17.784" v="29"/>
          <ac:spMkLst>
            <pc:docMk/>
            <pc:sldMk cId="1705327668" sldId="264"/>
            <ac:spMk id="7" creationId="{77AD06F7-3703-23B2-3EE0-DAC9A175A3ED}"/>
          </ac:spMkLst>
        </pc:spChg>
        <pc:picChg chg="add mod">
          <ac:chgData name="Wong, Nathanael Zhixin" userId="fc332088-c715-4bb6-b21f-69ae66f6c31c" providerId="ADAL" clId="{D584BBAF-9D07-234D-BDF0-2CB52D18A005}" dt="2023-12-31T16:31:57.676" v="28"/>
          <ac:picMkLst>
            <pc:docMk/>
            <pc:sldMk cId="1705327668" sldId="264"/>
            <ac:picMk id="3" creationId="{3AC99720-BEDE-C8BE-3FDC-90448BA102DF}"/>
          </ac:picMkLst>
        </pc:picChg>
        <pc:picChg chg="add mod">
          <ac:chgData name="Wong, Nathanael Zhixin" userId="fc332088-c715-4bb6-b21f-69ae66f6c31c" providerId="ADAL" clId="{D584BBAF-9D07-234D-BDF0-2CB52D18A005}" dt="2023-12-31T16:32:18.472" v="31" actId="962"/>
          <ac:picMkLst>
            <pc:docMk/>
            <pc:sldMk cId="1705327668" sldId="264"/>
            <ac:picMk id="8" creationId="{C41403CA-0837-90F9-02FC-FDC0F301A3CB}"/>
          </ac:picMkLst>
        </pc:picChg>
        <pc:picChg chg="add del mod">
          <ac:chgData name="Wong, Nathanael Zhixin" userId="fc332088-c715-4bb6-b21f-69ae66f6c31c" providerId="ADAL" clId="{D584BBAF-9D07-234D-BDF0-2CB52D18A005}" dt="2023-12-31T16:35:27.934" v="39" actId="478"/>
          <ac:picMkLst>
            <pc:docMk/>
            <pc:sldMk cId="1705327668" sldId="264"/>
            <ac:picMk id="10" creationId="{6FE22D60-FCCB-43C3-A9B2-798900C05878}"/>
          </ac:picMkLst>
        </pc:picChg>
        <pc:picChg chg="add mod modCrop">
          <ac:chgData name="Wong, Nathanael Zhixin" userId="fc332088-c715-4bb6-b21f-69ae66f6c31c" providerId="ADAL" clId="{D584BBAF-9D07-234D-BDF0-2CB52D18A005}" dt="2023-12-31T16:36:21.422" v="93" actId="1076"/>
          <ac:picMkLst>
            <pc:docMk/>
            <pc:sldMk cId="1705327668" sldId="264"/>
            <ac:picMk id="12" creationId="{2D77D503-61A0-932F-205F-8206F0B18EEF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4T19:36:28.687" v="13054" actId="207"/>
        <pc:sldMkLst>
          <pc:docMk/>
          <pc:sldMk cId="2450236954" sldId="265"/>
        </pc:sldMkLst>
        <pc:spChg chg="mod">
          <ac:chgData name="Wong, Nathanael Zhixin" userId="fc332088-c715-4bb6-b21f-69ae66f6c31c" providerId="ADAL" clId="{D584BBAF-9D07-234D-BDF0-2CB52D18A005}" dt="2024-01-04T19:36:28.687" v="13054" actId="207"/>
          <ac:spMkLst>
            <pc:docMk/>
            <pc:sldMk cId="2450236954" sldId="265"/>
            <ac:spMk id="6" creationId="{A0FAD990-4E03-5754-6213-53D614D6E400}"/>
          </ac:spMkLst>
        </pc:spChg>
        <pc:spChg chg="del">
          <ac:chgData name="Wong, Nathanael Zhixin" userId="fc332088-c715-4bb6-b21f-69ae66f6c31c" providerId="ADAL" clId="{D584BBAF-9D07-234D-BDF0-2CB52D18A005}" dt="2023-12-31T16:38:09.489" v="115"/>
          <ac:spMkLst>
            <pc:docMk/>
            <pc:sldMk cId="2450236954" sldId="265"/>
            <ac:spMk id="7" creationId="{77AD06F7-3703-23B2-3EE0-DAC9A175A3ED}"/>
          </ac:spMkLst>
        </pc:spChg>
        <pc:spChg chg="add del mod">
          <ac:chgData name="Wong, Nathanael Zhixin" userId="fc332088-c715-4bb6-b21f-69ae66f6c31c" providerId="ADAL" clId="{D584BBAF-9D07-234D-BDF0-2CB52D18A005}" dt="2023-12-31T16:38:31.306" v="119"/>
          <ac:spMkLst>
            <pc:docMk/>
            <pc:sldMk cId="2450236954" sldId="265"/>
            <ac:spMk id="8" creationId="{0D6F66CA-B5AE-D9F2-04AE-6ED5CE2FA9B3}"/>
          </ac:spMkLst>
        </pc:spChg>
        <pc:picChg chg="add del mod">
          <ac:chgData name="Wong, Nathanael Zhixin" userId="fc332088-c715-4bb6-b21f-69ae66f6c31c" providerId="ADAL" clId="{D584BBAF-9D07-234D-BDF0-2CB52D18A005}" dt="2023-12-31T16:38:13.024" v="118" actId="478"/>
          <ac:picMkLst>
            <pc:docMk/>
            <pc:sldMk cId="2450236954" sldId="265"/>
            <ac:picMk id="3" creationId="{4F35CBFF-8F98-A49D-A4AE-42AAD9428C04}"/>
          </ac:picMkLst>
        </pc:picChg>
        <pc:picChg chg="add mod">
          <ac:chgData name="Wong, Nathanael Zhixin" userId="fc332088-c715-4bb6-b21f-69ae66f6c31c" providerId="ADAL" clId="{D584BBAF-9D07-234D-BDF0-2CB52D18A005}" dt="2023-12-31T16:38:31.918" v="121" actId="962"/>
          <ac:picMkLst>
            <pc:docMk/>
            <pc:sldMk cId="2450236954" sldId="265"/>
            <ac:picMk id="10" creationId="{765B6BA2-D35D-1EE3-B70F-91EB3943C0F7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4T19:36:19.980" v="13047" actId="20577"/>
        <pc:sldMkLst>
          <pc:docMk/>
          <pc:sldMk cId="3182536956" sldId="266"/>
        </pc:sldMkLst>
        <pc:spChg chg="add del mod">
          <ac:chgData name="Wong, Nathanael Zhixin" userId="fc332088-c715-4bb6-b21f-69ae66f6c31c" providerId="ADAL" clId="{D584BBAF-9D07-234D-BDF0-2CB52D18A005}" dt="2023-12-31T16:36:29.180" v="96"/>
          <ac:spMkLst>
            <pc:docMk/>
            <pc:sldMk cId="3182536956" sldId="266"/>
            <ac:spMk id="3" creationId="{184D53B7-67AA-9B93-C028-633F6B1C589B}"/>
          </ac:spMkLst>
        </pc:spChg>
        <pc:spChg chg="mod">
          <ac:chgData name="Wong, Nathanael Zhixin" userId="fc332088-c715-4bb6-b21f-69ae66f6c31c" providerId="ADAL" clId="{D584BBAF-9D07-234D-BDF0-2CB52D18A005}" dt="2024-01-04T19:36:19.980" v="13047" actId="20577"/>
          <ac:spMkLst>
            <pc:docMk/>
            <pc:sldMk cId="3182536956" sldId="266"/>
            <ac:spMk id="6" creationId="{A0FAD990-4E03-5754-6213-53D614D6E400}"/>
          </ac:spMkLst>
        </pc:spChg>
        <pc:spChg chg="add del mod">
          <ac:chgData name="Wong, Nathanael Zhixin" userId="fc332088-c715-4bb6-b21f-69ae66f6c31c" providerId="ADAL" clId="{D584BBAF-9D07-234D-BDF0-2CB52D18A005}" dt="2023-12-31T16:36:39.642" v="105" actId="21"/>
          <ac:spMkLst>
            <pc:docMk/>
            <pc:sldMk cId="3182536956" sldId="266"/>
            <ac:spMk id="10" creationId="{136D633B-2029-7E7C-5BE0-72EEEB71FF81}"/>
          </ac:spMkLst>
        </pc:spChg>
        <pc:spChg chg="add del mod">
          <ac:chgData name="Wong, Nathanael Zhixin" userId="fc332088-c715-4bb6-b21f-69ae66f6c31c" providerId="ADAL" clId="{D584BBAF-9D07-234D-BDF0-2CB52D18A005}" dt="2023-12-31T16:36:49.761" v="108"/>
          <ac:spMkLst>
            <pc:docMk/>
            <pc:sldMk cId="3182536956" sldId="266"/>
            <ac:spMk id="14" creationId="{7FFBB7CB-4658-C9DC-2121-EE2E5CB3B5A5}"/>
          </ac:spMkLst>
        </pc:spChg>
        <pc:picChg chg="add del mod modCrop">
          <ac:chgData name="Wong, Nathanael Zhixin" userId="fc332088-c715-4bb6-b21f-69ae66f6c31c" providerId="ADAL" clId="{D584BBAF-9D07-234D-BDF0-2CB52D18A005}" dt="2023-12-31T16:36:48.737" v="107" actId="21"/>
          <ac:picMkLst>
            <pc:docMk/>
            <pc:sldMk cId="3182536956" sldId="266"/>
            <ac:picMk id="7" creationId="{86AE55EC-B540-BA1C-D3C3-B6AA470585A5}"/>
          </ac:picMkLst>
        </pc:picChg>
        <pc:picChg chg="del">
          <ac:chgData name="Wong, Nathanael Zhixin" userId="fc332088-c715-4bb6-b21f-69ae66f6c31c" providerId="ADAL" clId="{D584BBAF-9D07-234D-BDF0-2CB52D18A005}" dt="2023-12-31T16:36:27.661" v="95" actId="478"/>
          <ac:picMkLst>
            <pc:docMk/>
            <pc:sldMk cId="3182536956" sldId="266"/>
            <ac:picMk id="8" creationId="{C41403CA-0837-90F9-02FC-FDC0F301A3CB}"/>
          </ac:picMkLst>
        </pc:picChg>
        <pc:picChg chg="add mod">
          <ac:chgData name="Wong, Nathanael Zhixin" userId="fc332088-c715-4bb6-b21f-69ae66f6c31c" providerId="ADAL" clId="{D584BBAF-9D07-234D-BDF0-2CB52D18A005}" dt="2023-12-31T16:36:38.882" v="104"/>
          <ac:picMkLst>
            <pc:docMk/>
            <pc:sldMk cId="3182536956" sldId="266"/>
            <ac:picMk id="11" creationId="{CC029A05-1713-6571-997D-BBF8312949F0}"/>
          </ac:picMkLst>
        </pc:picChg>
        <pc:picChg chg="mod">
          <ac:chgData name="Wong, Nathanael Zhixin" userId="fc332088-c715-4bb6-b21f-69ae66f6c31c" providerId="ADAL" clId="{D584BBAF-9D07-234D-BDF0-2CB52D18A005}" dt="2023-12-31T16:37:04.449" v="112" actId="1076"/>
          <ac:picMkLst>
            <pc:docMk/>
            <pc:sldMk cId="3182536956" sldId="266"/>
            <ac:picMk id="12" creationId="{2D77D503-61A0-932F-205F-8206F0B18EEF}"/>
          </ac:picMkLst>
        </pc:picChg>
        <pc:picChg chg="add mod">
          <ac:chgData name="Wong, Nathanael Zhixin" userId="fc332088-c715-4bb6-b21f-69ae66f6c31c" providerId="ADAL" clId="{D584BBAF-9D07-234D-BDF0-2CB52D18A005}" dt="2023-12-31T16:37:07.235" v="113" actId="166"/>
          <ac:picMkLst>
            <pc:docMk/>
            <pc:sldMk cId="3182536956" sldId="266"/>
            <ac:picMk id="15" creationId="{D5FC9ACD-F043-5859-6DA1-67BAF4CC4DDA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7T21:29:58.788" v="16010" actId="1076"/>
        <pc:sldMkLst>
          <pc:docMk/>
          <pc:sldMk cId="261893363" sldId="267"/>
        </pc:sldMkLst>
        <pc:spChg chg="add del mod">
          <ac:chgData name="Wong, Nathanael Zhixin" userId="fc332088-c715-4bb6-b21f-69ae66f6c31c" providerId="ADAL" clId="{D584BBAF-9D07-234D-BDF0-2CB52D18A005}" dt="2023-12-31T16:46:48.944" v="130" actId="700"/>
          <ac:spMkLst>
            <pc:docMk/>
            <pc:sldMk cId="261893363" sldId="267"/>
            <ac:spMk id="3" creationId="{B7985097-9CC4-4E28-EF30-2E6A1E15056F}"/>
          </ac:spMkLst>
        </pc:spChg>
        <pc:spChg chg="mod ord">
          <ac:chgData name="Wong, Nathanael Zhixin" userId="fc332088-c715-4bb6-b21f-69ae66f6c31c" providerId="ADAL" clId="{D584BBAF-9D07-234D-BDF0-2CB52D18A005}" dt="2023-12-31T16:57:03.664" v="407" actId="700"/>
          <ac:spMkLst>
            <pc:docMk/>
            <pc:sldMk cId="261893363" sldId="267"/>
            <ac:spMk id="4" creationId="{2F34DD2D-8196-3A32-40C4-67F924830B91}"/>
          </ac:spMkLst>
        </pc:spChg>
        <pc:spChg chg="add del mod ord">
          <ac:chgData name="Wong, Nathanael Zhixin" userId="fc332088-c715-4bb6-b21f-69ae66f6c31c" providerId="ADAL" clId="{D584BBAF-9D07-234D-BDF0-2CB52D18A005}" dt="2023-12-31T16:57:46.468" v="414"/>
          <ac:spMkLst>
            <pc:docMk/>
            <pc:sldMk cId="261893363" sldId="267"/>
            <ac:spMk id="5" creationId="{479334C6-C46E-9461-8272-640AE81FAC50}"/>
          </ac:spMkLst>
        </pc:spChg>
        <pc:spChg chg="mod ord">
          <ac:chgData name="Wong, Nathanael Zhixin" userId="fc332088-c715-4bb6-b21f-69ae66f6c31c" providerId="ADAL" clId="{D584BBAF-9D07-234D-BDF0-2CB52D18A005}" dt="2023-12-31T16:59:15.222" v="462" actId="20577"/>
          <ac:spMkLst>
            <pc:docMk/>
            <pc:sldMk cId="261893363" sldId="267"/>
            <ac:spMk id="6" creationId="{A0FAD990-4E03-5754-6213-53D614D6E400}"/>
          </ac:spMkLst>
        </pc:spChg>
        <pc:spChg chg="add del mod">
          <ac:chgData name="Wong, Nathanael Zhixin" userId="fc332088-c715-4bb6-b21f-69ae66f6c31c" providerId="ADAL" clId="{D584BBAF-9D07-234D-BDF0-2CB52D18A005}" dt="2023-12-31T16:58:58.543" v="425"/>
          <ac:spMkLst>
            <pc:docMk/>
            <pc:sldMk cId="261893363" sldId="267"/>
            <ac:spMk id="15" creationId="{74C7198F-16AD-7E7A-86CD-EE461102040B}"/>
          </ac:spMkLst>
        </pc:spChg>
        <pc:picChg chg="add mod">
          <ac:chgData name="Wong, Nathanael Zhixin" userId="fc332088-c715-4bb6-b21f-69ae66f6c31c" providerId="ADAL" clId="{D584BBAF-9D07-234D-BDF0-2CB52D18A005}" dt="2023-12-31T16:57:25.100" v="413"/>
          <ac:picMkLst>
            <pc:docMk/>
            <pc:sldMk cId="261893363" sldId="267"/>
            <ac:picMk id="8" creationId="{3B720EB0-B6F3-3F6D-8A47-15A017FEE155}"/>
          </ac:picMkLst>
        </pc:picChg>
        <pc:picChg chg="del">
          <ac:chgData name="Wong, Nathanael Zhixin" userId="fc332088-c715-4bb6-b21f-69ae66f6c31c" providerId="ADAL" clId="{D584BBAF-9D07-234D-BDF0-2CB52D18A005}" dt="2023-12-31T16:46:46.699" v="129" actId="478"/>
          <ac:picMkLst>
            <pc:docMk/>
            <pc:sldMk cId="261893363" sldId="267"/>
            <ac:picMk id="10" creationId="{765B6BA2-D35D-1EE3-B70F-91EB3943C0F7}"/>
          </ac:picMkLst>
        </pc:picChg>
        <pc:picChg chg="add del mod">
          <ac:chgData name="Wong, Nathanael Zhixin" userId="fc332088-c715-4bb6-b21f-69ae66f6c31c" providerId="ADAL" clId="{D584BBAF-9D07-234D-BDF0-2CB52D18A005}" dt="2023-12-31T16:58:40.692" v="423" actId="478"/>
          <ac:picMkLst>
            <pc:docMk/>
            <pc:sldMk cId="261893363" sldId="267"/>
            <ac:picMk id="11" creationId="{53481C3E-F1B1-0CCB-3646-BC0D4D37F912}"/>
          </ac:picMkLst>
        </pc:picChg>
        <pc:picChg chg="add del mod">
          <ac:chgData name="Wong, Nathanael Zhixin" userId="fc332088-c715-4bb6-b21f-69ae66f6c31c" providerId="ADAL" clId="{D584BBAF-9D07-234D-BDF0-2CB52D18A005}" dt="2023-12-31T16:58:41.457" v="424" actId="478"/>
          <ac:picMkLst>
            <pc:docMk/>
            <pc:sldMk cId="261893363" sldId="267"/>
            <ac:picMk id="13" creationId="{A36099AB-7455-3931-6C0E-0DAB480C9EE3}"/>
          </ac:picMkLst>
        </pc:picChg>
        <pc:picChg chg="add mod">
          <ac:chgData name="Wong, Nathanael Zhixin" userId="fc332088-c715-4bb6-b21f-69ae66f6c31c" providerId="ADAL" clId="{D584BBAF-9D07-234D-BDF0-2CB52D18A005}" dt="2024-01-07T21:29:58.788" v="16010" actId="1076"/>
          <ac:picMkLst>
            <pc:docMk/>
            <pc:sldMk cId="261893363" sldId="267"/>
            <ac:picMk id="17" creationId="{805830E8-D1AE-0173-544E-AB56F36B31AD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17:29:20.977" v="3114" actId="478"/>
        <pc:sldMkLst>
          <pc:docMk/>
          <pc:sldMk cId="3522013289" sldId="268"/>
        </pc:sldMkLst>
        <pc:spChg chg="mod ord">
          <ac:chgData name="Wong, Nathanael Zhixin" userId="fc332088-c715-4bb6-b21f-69ae66f6c31c" providerId="ADAL" clId="{D584BBAF-9D07-234D-BDF0-2CB52D18A005}" dt="2024-01-02T14:03:31.891" v="2467" actId="20577"/>
          <ac:spMkLst>
            <pc:docMk/>
            <pc:sldMk cId="3522013289" sldId="268"/>
            <ac:spMk id="4" creationId="{2F34DD2D-8196-3A32-40C4-67F924830B91}"/>
          </ac:spMkLst>
        </pc:spChg>
        <pc:spChg chg="mod ord">
          <ac:chgData name="Wong, Nathanael Zhixin" userId="fc332088-c715-4bb6-b21f-69ae66f6c31c" providerId="ADAL" clId="{D584BBAF-9D07-234D-BDF0-2CB52D18A005}" dt="2024-01-02T17:29:18.975" v="3112" actId="20577"/>
          <ac:spMkLst>
            <pc:docMk/>
            <pc:sldMk cId="3522013289" sldId="268"/>
            <ac:spMk id="6" creationId="{A0FAD990-4E03-5754-6213-53D614D6E400}"/>
          </ac:spMkLst>
        </pc:spChg>
        <pc:picChg chg="add del mod">
          <ac:chgData name="Wong, Nathanael Zhixin" userId="fc332088-c715-4bb6-b21f-69ae66f6c31c" providerId="ADAL" clId="{D584BBAF-9D07-234D-BDF0-2CB52D18A005}" dt="2023-12-31T17:00:22.063" v="538" actId="478"/>
          <ac:picMkLst>
            <pc:docMk/>
            <pc:sldMk cId="3522013289" sldId="268"/>
            <ac:picMk id="3" creationId="{3844C8DC-05BE-F30E-F9D3-9D608AF3612B}"/>
          </ac:picMkLst>
        </pc:picChg>
        <pc:picChg chg="add del mod">
          <ac:chgData name="Wong, Nathanael Zhixin" userId="fc332088-c715-4bb6-b21f-69ae66f6c31c" providerId="ADAL" clId="{D584BBAF-9D07-234D-BDF0-2CB52D18A005}" dt="2024-01-02T17:29:20.632" v="3113" actId="478"/>
          <ac:picMkLst>
            <pc:docMk/>
            <pc:sldMk cId="3522013289" sldId="268"/>
            <ac:picMk id="7" creationId="{FEE3C7B2-4EC4-3183-7521-C1FC9BF8262B}"/>
          </ac:picMkLst>
        </pc:picChg>
        <pc:picChg chg="add del mod">
          <ac:chgData name="Wong, Nathanael Zhixin" userId="fc332088-c715-4bb6-b21f-69ae66f6c31c" providerId="ADAL" clId="{D584BBAF-9D07-234D-BDF0-2CB52D18A005}" dt="2024-01-02T17:29:20.977" v="3114" actId="478"/>
          <ac:picMkLst>
            <pc:docMk/>
            <pc:sldMk cId="3522013289" sldId="268"/>
            <ac:picMk id="9" creationId="{92B4E583-AD0D-2EEA-C2BE-D5FAF2DD1589}"/>
          </ac:picMkLst>
        </pc:picChg>
        <pc:picChg chg="del mod ord">
          <ac:chgData name="Wong, Nathanael Zhixin" userId="fc332088-c715-4bb6-b21f-69ae66f6c31c" providerId="ADAL" clId="{D584BBAF-9D07-234D-BDF0-2CB52D18A005}" dt="2023-12-31T17:00:21.344" v="537" actId="478"/>
          <ac:picMkLst>
            <pc:docMk/>
            <pc:sldMk cId="3522013289" sldId="268"/>
            <ac:picMk id="11" creationId="{53481C3E-F1B1-0CCB-3646-BC0D4D37F912}"/>
          </ac:picMkLst>
        </pc:picChg>
        <pc:picChg chg="del">
          <ac:chgData name="Wong, Nathanael Zhixin" userId="fc332088-c715-4bb6-b21f-69ae66f6c31c" providerId="ADAL" clId="{D584BBAF-9D07-234D-BDF0-2CB52D18A005}" dt="2023-12-31T17:00:22.405" v="539" actId="478"/>
          <ac:picMkLst>
            <pc:docMk/>
            <pc:sldMk cId="3522013289" sldId="268"/>
            <ac:picMk id="13" creationId="{A36099AB-7455-3931-6C0E-0DAB480C9EE3}"/>
          </ac:picMkLst>
        </pc:picChg>
      </pc:sldChg>
      <pc:sldChg chg="modSp add mod ord chgLayout">
        <pc:chgData name="Wong, Nathanael Zhixin" userId="fc332088-c715-4bb6-b21f-69ae66f6c31c" providerId="ADAL" clId="{D584BBAF-9D07-234D-BDF0-2CB52D18A005}" dt="2024-01-07T21:30:02.868" v="16013" actId="1036"/>
        <pc:sldMkLst>
          <pc:docMk/>
          <pc:sldMk cId="3324604416" sldId="269"/>
        </pc:sldMkLst>
        <pc:spChg chg="mod ord">
          <ac:chgData name="Wong, Nathanael Zhixin" userId="fc332088-c715-4bb6-b21f-69ae66f6c31c" providerId="ADAL" clId="{D584BBAF-9D07-234D-BDF0-2CB52D18A005}" dt="2023-12-31T17:00:14.371" v="535" actId="700"/>
          <ac:spMkLst>
            <pc:docMk/>
            <pc:sldMk cId="3324604416" sldId="269"/>
            <ac:spMk id="4" creationId="{2F34DD2D-8196-3A32-40C4-67F924830B91}"/>
          </ac:spMkLst>
        </pc:spChg>
        <pc:spChg chg="mod ord">
          <ac:chgData name="Wong, Nathanael Zhixin" userId="fc332088-c715-4bb6-b21f-69ae66f6c31c" providerId="ADAL" clId="{D584BBAF-9D07-234D-BDF0-2CB52D18A005}" dt="2023-12-31T17:00:14.371" v="535" actId="700"/>
          <ac:spMkLst>
            <pc:docMk/>
            <pc:sldMk cId="3324604416" sldId="269"/>
            <ac:spMk id="6" creationId="{A0FAD990-4E03-5754-6213-53D614D6E400}"/>
          </ac:spMkLst>
        </pc:spChg>
        <pc:picChg chg="mod ord">
          <ac:chgData name="Wong, Nathanael Zhixin" userId="fc332088-c715-4bb6-b21f-69ae66f6c31c" providerId="ADAL" clId="{D584BBAF-9D07-234D-BDF0-2CB52D18A005}" dt="2024-01-07T21:30:02.868" v="16013" actId="1036"/>
          <ac:picMkLst>
            <pc:docMk/>
            <pc:sldMk cId="3324604416" sldId="269"/>
            <ac:picMk id="11" creationId="{53481C3E-F1B1-0CCB-3646-BC0D4D37F912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7T21:30:28.537" v="16024" actId="571"/>
        <pc:sldMkLst>
          <pc:docMk/>
          <pc:sldMk cId="1100828178" sldId="270"/>
        </pc:sldMkLst>
        <pc:spChg chg="mod ord">
          <ac:chgData name="Wong, Nathanael Zhixin" userId="fc332088-c715-4bb6-b21f-69ae66f6c31c" providerId="ADAL" clId="{D584BBAF-9D07-234D-BDF0-2CB52D18A005}" dt="2024-01-02T14:03:51.457" v="2471"/>
          <ac:spMkLst>
            <pc:docMk/>
            <pc:sldMk cId="1100828178" sldId="270"/>
            <ac:spMk id="4" creationId="{2F34DD2D-8196-3A32-40C4-67F924830B91}"/>
          </ac:spMkLst>
        </pc:spChg>
        <pc:spChg chg="mod ord">
          <ac:chgData name="Wong, Nathanael Zhixin" userId="fc332088-c715-4bb6-b21f-69ae66f6c31c" providerId="ADAL" clId="{D584BBAF-9D07-234D-BDF0-2CB52D18A005}" dt="2024-01-02T17:38:00.143" v="3573"/>
          <ac:spMkLst>
            <pc:docMk/>
            <pc:sldMk cId="1100828178" sldId="270"/>
            <ac:spMk id="6" creationId="{A0FAD990-4E03-5754-6213-53D614D6E400}"/>
          </ac:spMkLst>
        </pc:spChg>
        <pc:spChg chg="add del mod ord">
          <ac:chgData name="Wong, Nathanael Zhixin" userId="fc332088-c715-4bb6-b21f-69ae66f6c31c" providerId="ADAL" clId="{D584BBAF-9D07-234D-BDF0-2CB52D18A005}" dt="2023-12-31T17:13:09.795" v="780"/>
          <ac:spMkLst>
            <pc:docMk/>
            <pc:sldMk cId="1100828178" sldId="270"/>
            <ac:spMk id="10" creationId="{8AC546DB-9398-CDE6-8331-74B0DB5A9A76}"/>
          </ac:spMkLst>
        </pc:spChg>
        <pc:picChg chg="add mod">
          <ac:chgData name="Wong, Nathanael Zhixin" userId="fc332088-c715-4bb6-b21f-69ae66f6c31c" providerId="ADAL" clId="{D584BBAF-9D07-234D-BDF0-2CB52D18A005}" dt="2024-01-07T21:30:28.537" v="16024" actId="571"/>
          <ac:picMkLst>
            <pc:docMk/>
            <pc:sldMk cId="1100828178" sldId="270"/>
            <ac:picMk id="2" creationId="{B18F6FCD-9831-9239-D37D-7AD6FC2EFDF9}"/>
          </ac:picMkLst>
        </pc:picChg>
        <pc:picChg chg="add mod">
          <ac:chgData name="Wong, Nathanael Zhixin" userId="fc332088-c715-4bb6-b21f-69ae66f6c31c" providerId="ADAL" clId="{D584BBAF-9D07-234D-BDF0-2CB52D18A005}" dt="2024-01-02T17:38:05.242" v="3575" actId="1076"/>
          <ac:picMkLst>
            <pc:docMk/>
            <pc:sldMk cId="1100828178" sldId="270"/>
            <ac:picMk id="3" creationId="{144062D5-1266-91A9-1BF2-C5C4B3DCCFBA}"/>
          </ac:picMkLst>
        </pc:picChg>
        <pc:picChg chg="add mod">
          <ac:chgData name="Wong, Nathanael Zhixin" userId="fc332088-c715-4bb6-b21f-69ae66f6c31c" providerId="ADAL" clId="{D584BBAF-9D07-234D-BDF0-2CB52D18A005}" dt="2024-01-07T21:30:28.057" v="16023" actId="571"/>
          <ac:picMkLst>
            <pc:docMk/>
            <pc:sldMk cId="1100828178" sldId="270"/>
            <ac:picMk id="5" creationId="{63CE04D2-F55E-1B20-16A4-DA102B372D65}"/>
          </ac:picMkLst>
        </pc:picChg>
        <pc:picChg chg="add mod">
          <ac:chgData name="Wong, Nathanael Zhixin" userId="fc332088-c715-4bb6-b21f-69ae66f6c31c" providerId="ADAL" clId="{D584BBAF-9D07-234D-BDF0-2CB52D18A005}" dt="2024-01-07T21:30:27.609" v="16022" actId="571"/>
          <ac:picMkLst>
            <pc:docMk/>
            <pc:sldMk cId="1100828178" sldId="270"/>
            <ac:picMk id="7" creationId="{7A600114-9FCB-A7A6-35E9-2D7A16F565E6}"/>
          </ac:picMkLst>
        </pc:picChg>
        <pc:picChg chg="del">
          <ac:chgData name="Wong, Nathanael Zhixin" userId="fc332088-c715-4bb6-b21f-69ae66f6c31c" providerId="ADAL" clId="{D584BBAF-9D07-234D-BDF0-2CB52D18A005}" dt="2023-12-31T17:12:11.178" v="769" actId="478"/>
          <ac:picMkLst>
            <pc:docMk/>
            <pc:sldMk cId="1100828178" sldId="270"/>
            <ac:picMk id="7" creationId="{FEE3C7B2-4EC4-3183-7521-C1FC9BF8262B}"/>
          </ac:picMkLst>
        </pc:picChg>
        <pc:picChg chg="add del mod">
          <ac:chgData name="Wong, Nathanael Zhixin" userId="fc332088-c715-4bb6-b21f-69ae66f6c31c" providerId="ADAL" clId="{D584BBAF-9D07-234D-BDF0-2CB52D18A005}" dt="2023-12-31T17:13:07.611" v="779" actId="21"/>
          <ac:picMkLst>
            <pc:docMk/>
            <pc:sldMk cId="1100828178" sldId="270"/>
            <ac:picMk id="8" creationId="{28A32E19-E335-E56A-D73A-535A8DC8F25A}"/>
          </ac:picMkLst>
        </pc:picChg>
        <pc:picChg chg="del">
          <ac:chgData name="Wong, Nathanael Zhixin" userId="fc332088-c715-4bb6-b21f-69ae66f6c31c" providerId="ADAL" clId="{D584BBAF-9D07-234D-BDF0-2CB52D18A005}" dt="2023-12-31T17:12:11.701" v="770" actId="478"/>
          <ac:picMkLst>
            <pc:docMk/>
            <pc:sldMk cId="1100828178" sldId="270"/>
            <ac:picMk id="9" creationId="{92B4E583-AD0D-2EEA-C2BE-D5FAF2DD1589}"/>
          </ac:picMkLst>
        </pc:picChg>
        <pc:picChg chg="add mod">
          <ac:chgData name="Wong, Nathanael Zhixin" userId="fc332088-c715-4bb6-b21f-69ae66f6c31c" providerId="ADAL" clId="{D584BBAF-9D07-234D-BDF0-2CB52D18A005}" dt="2023-12-31T17:13:09.795" v="780"/>
          <ac:picMkLst>
            <pc:docMk/>
            <pc:sldMk cId="1100828178" sldId="270"/>
            <ac:picMk id="11" creationId="{67E2191D-BA81-072C-4F68-31027097ED31}"/>
          </ac:picMkLst>
        </pc:picChg>
      </pc:sldChg>
      <pc:sldChg chg="addSp delSp modSp add del mod">
        <pc:chgData name="Wong, Nathanael Zhixin" userId="fc332088-c715-4bb6-b21f-69ae66f6c31c" providerId="ADAL" clId="{D584BBAF-9D07-234D-BDF0-2CB52D18A005}" dt="2024-01-08T10:28:46.382" v="17003" actId="2696"/>
        <pc:sldMkLst>
          <pc:docMk/>
          <pc:sldMk cId="2002423987" sldId="271"/>
        </pc:sldMkLst>
        <pc:spChg chg="mod">
          <ac:chgData name="Wong, Nathanael Zhixin" userId="fc332088-c715-4bb6-b21f-69ae66f6c31c" providerId="ADAL" clId="{D584BBAF-9D07-234D-BDF0-2CB52D18A005}" dt="2024-01-02T14:03:53.822" v="2472"/>
          <ac:spMkLst>
            <pc:docMk/>
            <pc:sldMk cId="2002423987" sldId="271"/>
            <ac:spMk id="4" creationId="{2F34DD2D-8196-3A32-40C4-67F924830B91}"/>
          </ac:spMkLst>
        </pc:spChg>
        <pc:spChg chg="add del mod">
          <ac:chgData name="Wong, Nathanael Zhixin" userId="fc332088-c715-4bb6-b21f-69ae66f6c31c" providerId="ADAL" clId="{D584BBAF-9D07-234D-BDF0-2CB52D18A005}" dt="2023-12-31T17:23:06.954" v="823"/>
          <ac:spMkLst>
            <pc:docMk/>
            <pc:sldMk cId="2002423987" sldId="271"/>
            <ac:spMk id="5" creationId="{00FDD522-3BDC-16A3-4E59-BE7918A38A38}"/>
          </ac:spMkLst>
        </pc:spChg>
        <pc:spChg chg="mod">
          <ac:chgData name="Wong, Nathanael Zhixin" userId="fc332088-c715-4bb6-b21f-69ae66f6c31c" providerId="ADAL" clId="{D584BBAF-9D07-234D-BDF0-2CB52D18A005}" dt="2024-01-08T10:28:23.160" v="16997" actId="20577"/>
          <ac:spMkLst>
            <pc:docMk/>
            <pc:sldMk cId="2002423987" sldId="271"/>
            <ac:spMk id="6" creationId="{A0FAD990-4E03-5754-6213-53D614D6E400}"/>
          </ac:spMkLst>
        </pc:spChg>
        <pc:picChg chg="del">
          <ac:chgData name="Wong, Nathanael Zhixin" userId="fc332088-c715-4bb6-b21f-69ae66f6c31c" providerId="ADAL" clId="{D584BBAF-9D07-234D-BDF0-2CB52D18A005}" dt="2023-12-31T17:22:27.053" v="789" actId="478"/>
          <ac:picMkLst>
            <pc:docMk/>
            <pc:sldMk cId="2002423987" sldId="271"/>
            <ac:picMk id="3" creationId="{144062D5-1266-91A9-1BF2-C5C4B3DCCFBA}"/>
          </ac:picMkLst>
        </pc:picChg>
        <pc:picChg chg="add mod">
          <ac:chgData name="Wong, Nathanael Zhixin" userId="fc332088-c715-4bb6-b21f-69ae66f6c31c" providerId="ADAL" clId="{D584BBAF-9D07-234D-BDF0-2CB52D18A005}" dt="2024-01-08T10:27:15.858" v="16910" actId="1076"/>
          <ac:picMkLst>
            <pc:docMk/>
            <pc:sldMk cId="2002423987" sldId="271"/>
            <ac:picMk id="8" creationId="{720201BF-690A-F9AF-8527-C221B05B25B6}"/>
          </ac:picMkLst>
        </pc:picChg>
        <pc:picChg chg="del">
          <ac:chgData name="Wong, Nathanael Zhixin" userId="fc332088-c715-4bb6-b21f-69ae66f6c31c" providerId="ADAL" clId="{D584BBAF-9D07-234D-BDF0-2CB52D18A005}" dt="2023-12-31T17:22:22.829" v="787" actId="478"/>
          <ac:picMkLst>
            <pc:docMk/>
            <pc:sldMk cId="2002423987" sldId="271"/>
            <ac:picMk id="11" creationId="{67E2191D-BA81-072C-4F68-31027097ED31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8T10:28:54.550" v="17005" actId="20577"/>
        <pc:sldMkLst>
          <pc:docMk/>
          <pc:sldMk cId="2427592995" sldId="272"/>
        </pc:sldMkLst>
        <pc:spChg chg="add del mod">
          <ac:chgData name="Wong, Nathanael Zhixin" userId="fc332088-c715-4bb6-b21f-69ae66f6c31c" providerId="ADAL" clId="{D584BBAF-9D07-234D-BDF0-2CB52D18A005}" dt="2023-12-31T19:18:56.793" v="1048"/>
          <ac:spMkLst>
            <pc:docMk/>
            <pc:sldMk cId="2427592995" sldId="272"/>
            <ac:spMk id="3" creationId="{7A9E5E63-165C-DABD-E20E-42E5AC2909FC}"/>
          </ac:spMkLst>
        </pc:spChg>
        <pc:spChg chg="mod">
          <ac:chgData name="Wong, Nathanael Zhixin" userId="fc332088-c715-4bb6-b21f-69ae66f6c31c" providerId="ADAL" clId="{D584BBAF-9D07-234D-BDF0-2CB52D18A005}" dt="2024-01-02T14:03:55.983" v="2473"/>
          <ac:spMkLst>
            <pc:docMk/>
            <pc:sldMk cId="2427592995" sldId="272"/>
            <ac:spMk id="4" creationId="{2F34DD2D-8196-3A32-40C4-67F924830B91}"/>
          </ac:spMkLst>
        </pc:spChg>
        <pc:spChg chg="mod">
          <ac:chgData name="Wong, Nathanael Zhixin" userId="fc332088-c715-4bb6-b21f-69ae66f6c31c" providerId="ADAL" clId="{D584BBAF-9D07-234D-BDF0-2CB52D18A005}" dt="2024-01-08T10:28:54.550" v="17005" actId="20577"/>
          <ac:spMkLst>
            <pc:docMk/>
            <pc:sldMk cId="2427592995" sldId="272"/>
            <ac:spMk id="6" creationId="{A0FAD990-4E03-5754-6213-53D614D6E400}"/>
          </ac:spMkLst>
        </pc:spChg>
        <pc:picChg chg="add mod">
          <ac:chgData name="Wong, Nathanael Zhixin" userId="fc332088-c715-4bb6-b21f-69ae66f6c31c" providerId="ADAL" clId="{D584BBAF-9D07-234D-BDF0-2CB52D18A005}" dt="2023-12-31T19:18:57.589" v="1050" actId="962"/>
          <ac:picMkLst>
            <pc:docMk/>
            <pc:sldMk cId="2427592995" sldId="272"/>
            <ac:picMk id="7" creationId="{7D44675D-13D3-A467-BCFC-78F99DEF4864}"/>
          </ac:picMkLst>
        </pc:picChg>
        <pc:picChg chg="del">
          <ac:chgData name="Wong, Nathanael Zhixin" userId="fc332088-c715-4bb6-b21f-69ae66f6c31c" providerId="ADAL" clId="{D584BBAF-9D07-234D-BDF0-2CB52D18A005}" dt="2023-12-31T19:18:36.231" v="1047" actId="478"/>
          <ac:picMkLst>
            <pc:docMk/>
            <pc:sldMk cId="2427592995" sldId="272"/>
            <ac:picMk id="8" creationId="{720201BF-690A-F9AF-8527-C221B05B25B6}"/>
          </ac:picMkLst>
        </pc:picChg>
        <pc:picChg chg="add mod">
          <ac:chgData name="Wong, Nathanael Zhixin" userId="fc332088-c715-4bb6-b21f-69ae66f6c31c" providerId="ADAL" clId="{D584BBAF-9D07-234D-BDF0-2CB52D18A005}" dt="2023-12-31T19:19:05.561" v="1052"/>
          <ac:picMkLst>
            <pc:docMk/>
            <pc:sldMk cId="2427592995" sldId="272"/>
            <ac:picMk id="9" creationId="{9531C5A3-DCA2-5C5B-7078-0BCE10642426}"/>
          </ac:picMkLst>
        </pc:picChg>
      </pc:sldChg>
      <pc:sldChg chg="addSp modSp add mod">
        <pc:chgData name="Wong, Nathanael Zhixin" userId="fc332088-c715-4bb6-b21f-69ae66f6c31c" providerId="ADAL" clId="{D584BBAF-9D07-234D-BDF0-2CB52D18A005}" dt="2024-01-08T10:34:56.582" v="17020" actId="1076"/>
        <pc:sldMkLst>
          <pc:docMk/>
          <pc:sldMk cId="851192199" sldId="273"/>
        </pc:sldMkLst>
        <pc:spChg chg="mod">
          <ac:chgData name="Wong, Nathanael Zhixin" userId="fc332088-c715-4bb6-b21f-69ae66f6c31c" providerId="ADAL" clId="{D584BBAF-9D07-234D-BDF0-2CB52D18A005}" dt="2024-01-02T14:03:58.640" v="2474"/>
          <ac:spMkLst>
            <pc:docMk/>
            <pc:sldMk cId="851192199" sldId="273"/>
            <ac:spMk id="4" creationId="{2F34DD2D-8196-3A32-40C4-67F924830B91}"/>
          </ac:spMkLst>
        </pc:spChg>
        <pc:spChg chg="mod">
          <ac:chgData name="Wong, Nathanael Zhixin" userId="fc332088-c715-4bb6-b21f-69ae66f6c31c" providerId="ADAL" clId="{D584BBAF-9D07-234D-BDF0-2CB52D18A005}" dt="2024-01-08T10:29:23.169" v="17008" actId="20577"/>
          <ac:spMkLst>
            <pc:docMk/>
            <pc:sldMk cId="851192199" sldId="273"/>
            <ac:spMk id="6" creationId="{A0FAD990-4E03-5754-6213-53D614D6E400}"/>
          </ac:spMkLst>
        </pc:spChg>
        <pc:picChg chg="add mod">
          <ac:chgData name="Wong, Nathanael Zhixin" userId="fc332088-c715-4bb6-b21f-69ae66f6c31c" providerId="ADAL" clId="{D584BBAF-9D07-234D-BDF0-2CB52D18A005}" dt="2024-01-08T10:34:56.582" v="17020" actId="1076"/>
          <ac:picMkLst>
            <pc:docMk/>
            <pc:sldMk cId="851192199" sldId="273"/>
            <ac:picMk id="2" creationId="{96C981D0-7BE1-D822-1654-FA8C01CDB7D7}"/>
          </ac:picMkLst>
        </pc:picChg>
        <pc:picChg chg="mod">
          <ac:chgData name="Wong, Nathanael Zhixin" userId="fc332088-c715-4bb6-b21f-69ae66f6c31c" providerId="ADAL" clId="{D584BBAF-9D07-234D-BDF0-2CB52D18A005}" dt="2024-01-08T10:34:55.130" v="17019" actId="1076"/>
          <ac:picMkLst>
            <pc:docMk/>
            <pc:sldMk cId="851192199" sldId="273"/>
            <ac:picMk id="7" creationId="{7D44675D-13D3-A467-BCFC-78F99DEF4864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8T10:38:45.763" v="17021" actId="20577"/>
        <pc:sldMkLst>
          <pc:docMk/>
          <pc:sldMk cId="415120972" sldId="274"/>
        </pc:sldMkLst>
        <pc:spChg chg="add del mod">
          <ac:chgData name="Wong, Nathanael Zhixin" userId="fc332088-c715-4bb6-b21f-69ae66f6c31c" providerId="ADAL" clId="{D584BBAF-9D07-234D-BDF0-2CB52D18A005}" dt="2023-12-31T19:20:03.407" v="1056"/>
          <ac:spMkLst>
            <pc:docMk/>
            <pc:sldMk cId="415120972" sldId="274"/>
            <ac:spMk id="3" creationId="{9135490A-32B2-99C4-0127-F3058E5DB5A8}"/>
          </ac:spMkLst>
        </pc:spChg>
        <pc:spChg chg="mod">
          <ac:chgData name="Wong, Nathanael Zhixin" userId="fc332088-c715-4bb6-b21f-69ae66f6c31c" providerId="ADAL" clId="{D584BBAF-9D07-234D-BDF0-2CB52D18A005}" dt="2024-01-02T14:04:00.788" v="2475"/>
          <ac:spMkLst>
            <pc:docMk/>
            <pc:sldMk cId="415120972" sldId="274"/>
            <ac:spMk id="4" creationId="{2F34DD2D-8196-3A32-40C4-67F924830B91}"/>
          </ac:spMkLst>
        </pc:spChg>
        <pc:spChg chg="mod">
          <ac:chgData name="Wong, Nathanael Zhixin" userId="fc332088-c715-4bb6-b21f-69ae66f6c31c" providerId="ADAL" clId="{D584BBAF-9D07-234D-BDF0-2CB52D18A005}" dt="2024-01-08T10:38:45.763" v="17021" actId="20577"/>
          <ac:spMkLst>
            <pc:docMk/>
            <pc:sldMk cId="415120972" sldId="274"/>
            <ac:spMk id="6" creationId="{A0FAD990-4E03-5754-6213-53D614D6E400}"/>
          </ac:spMkLst>
        </pc:spChg>
        <pc:picChg chg="del">
          <ac:chgData name="Wong, Nathanael Zhixin" userId="fc332088-c715-4bb6-b21f-69ae66f6c31c" providerId="ADAL" clId="{D584BBAF-9D07-234D-BDF0-2CB52D18A005}" dt="2023-12-31T19:19:45.663" v="1055" actId="478"/>
          <ac:picMkLst>
            <pc:docMk/>
            <pc:sldMk cId="415120972" sldId="274"/>
            <ac:picMk id="7" creationId="{7D44675D-13D3-A467-BCFC-78F99DEF4864}"/>
          </ac:picMkLst>
        </pc:picChg>
        <pc:picChg chg="add mod">
          <ac:chgData name="Wong, Nathanael Zhixin" userId="fc332088-c715-4bb6-b21f-69ae66f6c31c" providerId="ADAL" clId="{D584BBAF-9D07-234D-BDF0-2CB52D18A005}" dt="2023-12-31T19:20:05.009" v="1059" actId="1076"/>
          <ac:picMkLst>
            <pc:docMk/>
            <pc:sldMk cId="415120972" sldId="274"/>
            <ac:picMk id="8" creationId="{3CAD70FF-6FB2-A072-A92C-80E8981C0D00}"/>
          </ac:picMkLst>
        </pc:picChg>
      </pc:sldChg>
      <pc:sldChg chg="add del">
        <pc:chgData name="Wong, Nathanael Zhixin" userId="fc332088-c715-4bb6-b21f-69ae66f6c31c" providerId="ADAL" clId="{D584BBAF-9D07-234D-BDF0-2CB52D18A005}" dt="2023-12-31T19:22:11.716" v="1066" actId="2696"/>
        <pc:sldMkLst>
          <pc:docMk/>
          <pc:sldMk cId="960545178" sldId="275"/>
        </pc:sldMkLst>
      </pc:sldChg>
      <pc:sldChg chg="addSp delSp modSp add mod">
        <pc:chgData name="Wong, Nathanael Zhixin" userId="fc332088-c715-4bb6-b21f-69ae66f6c31c" providerId="ADAL" clId="{D584BBAF-9D07-234D-BDF0-2CB52D18A005}" dt="2024-01-08T10:29:49.824" v="17014" actId="20577"/>
        <pc:sldMkLst>
          <pc:docMk/>
          <pc:sldMk cId="515517762" sldId="276"/>
        </pc:sldMkLst>
        <pc:spChg chg="add del mod">
          <ac:chgData name="Wong, Nathanael Zhixin" userId="fc332088-c715-4bb6-b21f-69ae66f6c31c" providerId="ADAL" clId="{D584BBAF-9D07-234D-BDF0-2CB52D18A005}" dt="2023-12-31T19:20:52.217" v="1063"/>
          <ac:spMkLst>
            <pc:docMk/>
            <pc:sldMk cId="515517762" sldId="276"/>
            <ac:spMk id="3" creationId="{B9083A7E-0D42-1CA7-6CA1-0A59BAF15D94}"/>
          </ac:spMkLst>
        </pc:spChg>
        <pc:spChg chg="mod">
          <ac:chgData name="Wong, Nathanael Zhixin" userId="fc332088-c715-4bb6-b21f-69ae66f6c31c" providerId="ADAL" clId="{D584BBAF-9D07-234D-BDF0-2CB52D18A005}" dt="2024-01-02T14:04:03.423" v="2476"/>
          <ac:spMkLst>
            <pc:docMk/>
            <pc:sldMk cId="515517762" sldId="276"/>
            <ac:spMk id="4" creationId="{2F34DD2D-8196-3A32-40C4-67F924830B91}"/>
          </ac:spMkLst>
        </pc:spChg>
        <pc:spChg chg="mod">
          <ac:chgData name="Wong, Nathanael Zhixin" userId="fc332088-c715-4bb6-b21f-69ae66f6c31c" providerId="ADAL" clId="{D584BBAF-9D07-234D-BDF0-2CB52D18A005}" dt="2024-01-08T10:29:49.824" v="17014" actId="20577"/>
          <ac:spMkLst>
            <pc:docMk/>
            <pc:sldMk cId="515517762" sldId="276"/>
            <ac:spMk id="6" creationId="{A0FAD990-4E03-5754-6213-53D614D6E400}"/>
          </ac:spMkLst>
        </pc:spChg>
        <pc:picChg chg="add mod">
          <ac:chgData name="Wong, Nathanael Zhixin" userId="fc332088-c715-4bb6-b21f-69ae66f6c31c" providerId="ADAL" clId="{D584BBAF-9D07-234D-BDF0-2CB52D18A005}" dt="2024-01-08T10:29:40.421" v="17009" actId="1076"/>
          <ac:picMkLst>
            <pc:docMk/>
            <pc:sldMk cId="515517762" sldId="276"/>
            <ac:picMk id="7" creationId="{F3A285A1-AA92-9B44-1453-101AA203DFB1}"/>
          </ac:picMkLst>
        </pc:picChg>
        <pc:picChg chg="del">
          <ac:chgData name="Wong, Nathanael Zhixin" userId="fc332088-c715-4bb6-b21f-69ae66f6c31c" providerId="ADAL" clId="{D584BBAF-9D07-234D-BDF0-2CB52D18A005}" dt="2023-12-31T19:20:50.431" v="1062" actId="478"/>
          <ac:picMkLst>
            <pc:docMk/>
            <pc:sldMk cId="515517762" sldId="276"/>
            <ac:picMk id="8" creationId="{3CAD70FF-6FB2-A072-A92C-80E8981C0D00}"/>
          </ac:picMkLst>
        </pc:picChg>
        <pc:picChg chg="add del mod">
          <ac:chgData name="Wong, Nathanael Zhixin" userId="fc332088-c715-4bb6-b21f-69ae66f6c31c" providerId="ADAL" clId="{D584BBAF-9D07-234D-BDF0-2CB52D18A005}" dt="2023-12-31T19:23:19.573" v="1080" actId="21"/>
          <ac:picMkLst>
            <pc:docMk/>
            <pc:sldMk cId="515517762" sldId="276"/>
            <ac:picMk id="10" creationId="{931F3CAA-4000-7DCB-7B0D-E0D3596AC24A}"/>
          </ac:picMkLst>
        </pc:picChg>
      </pc:sldChg>
      <pc:sldChg chg="addSp delSp modSp add del mod ord">
        <pc:chgData name="Wong, Nathanael Zhixin" userId="fc332088-c715-4bb6-b21f-69ae66f6c31c" providerId="ADAL" clId="{D584BBAF-9D07-234D-BDF0-2CB52D18A005}" dt="2024-01-08T10:38:57.072" v="17024" actId="1076"/>
        <pc:sldMkLst>
          <pc:docMk/>
          <pc:sldMk cId="136145546" sldId="277"/>
        </pc:sldMkLst>
        <pc:spChg chg="add del mod">
          <ac:chgData name="Wong, Nathanael Zhixin" userId="fc332088-c715-4bb6-b21f-69ae66f6c31c" providerId="ADAL" clId="{D584BBAF-9D07-234D-BDF0-2CB52D18A005}" dt="2023-12-31T19:23:07.221" v="1077"/>
          <ac:spMkLst>
            <pc:docMk/>
            <pc:sldMk cId="136145546" sldId="277"/>
            <ac:spMk id="3" creationId="{973A3041-31B7-0A2D-68ED-FE2D13063991}"/>
          </ac:spMkLst>
        </pc:spChg>
        <pc:spChg chg="mod">
          <ac:chgData name="Wong, Nathanael Zhixin" userId="fc332088-c715-4bb6-b21f-69ae66f6c31c" providerId="ADAL" clId="{D584BBAF-9D07-234D-BDF0-2CB52D18A005}" dt="2024-01-02T14:04:06.381" v="2477"/>
          <ac:spMkLst>
            <pc:docMk/>
            <pc:sldMk cId="136145546" sldId="277"/>
            <ac:spMk id="4" creationId="{2F34DD2D-8196-3A32-40C4-67F924830B91}"/>
          </ac:spMkLst>
        </pc:spChg>
        <pc:spChg chg="mod">
          <ac:chgData name="Wong, Nathanael Zhixin" userId="fc332088-c715-4bb6-b21f-69ae66f6c31c" providerId="ADAL" clId="{D584BBAF-9D07-234D-BDF0-2CB52D18A005}" dt="2024-01-08T10:38:48.677" v="17022" actId="20577"/>
          <ac:spMkLst>
            <pc:docMk/>
            <pc:sldMk cId="136145546" sldId="277"/>
            <ac:spMk id="6" creationId="{A0FAD990-4E03-5754-6213-53D614D6E400}"/>
          </ac:spMkLst>
        </pc:spChg>
        <pc:picChg chg="del">
          <ac:chgData name="Wong, Nathanael Zhixin" userId="fc332088-c715-4bb6-b21f-69ae66f6c31c" providerId="ADAL" clId="{D584BBAF-9D07-234D-BDF0-2CB52D18A005}" dt="2023-12-31T19:22:43.737" v="1076" actId="478"/>
          <ac:picMkLst>
            <pc:docMk/>
            <pc:sldMk cId="136145546" sldId="277"/>
            <ac:picMk id="7" creationId="{F3A285A1-AA92-9B44-1453-101AA203DFB1}"/>
          </ac:picMkLst>
        </pc:picChg>
        <pc:picChg chg="add mod">
          <ac:chgData name="Wong, Nathanael Zhixin" userId="fc332088-c715-4bb6-b21f-69ae66f6c31c" providerId="ADAL" clId="{D584BBAF-9D07-234D-BDF0-2CB52D18A005}" dt="2024-01-08T10:38:51.513" v="17023" actId="1076"/>
          <ac:picMkLst>
            <pc:docMk/>
            <pc:sldMk cId="136145546" sldId="277"/>
            <ac:picMk id="8" creationId="{2FDFA7F0-FCCE-F55C-69E4-95F49FB91781}"/>
          </ac:picMkLst>
        </pc:picChg>
        <pc:picChg chg="mod">
          <ac:chgData name="Wong, Nathanael Zhixin" userId="fc332088-c715-4bb6-b21f-69ae66f6c31c" providerId="ADAL" clId="{D584BBAF-9D07-234D-BDF0-2CB52D18A005}" dt="2024-01-08T10:38:57.072" v="17024" actId="1076"/>
          <ac:picMkLst>
            <pc:docMk/>
            <pc:sldMk cId="136145546" sldId="277"/>
            <ac:picMk id="10" creationId="{931F3CAA-4000-7DCB-7B0D-E0D3596AC24A}"/>
          </ac:picMkLst>
        </pc:picChg>
      </pc:sldChg>
      <pc:sldChg chg="addSp delSp modSp add del mod">
        <pc:chgData name="Wong, Nathanael Zhixin" userId="fc332088-c715-4bb6-b21f-69ae66f6c31c" providerId="ADAL" clId="{D584BBAF-9D07-234D-BDF0-2CB52D18A005}" dt="2023-12-31T19:22:21.695" v="1070"/>
        <pc:sldMkLst>
          <pc:docMk/>
          <pc:sldMk cId="3679356891" sldId="277"/>
        </pc:sldMkLst>
        <pc:spChg chg="add del mod">
          <ac:chgData name="Wong, Nathanael Zhixin" userId="fc332088-c715-4bb6-b21f-69ae66f6c31c" providerId="ADAL" clId="{D584BBAF-9D07-234D-BDF0-2CB52D18A005}" dt="2023-12-31T19:22:20.596" v="1069" actId="478"/>
          <ac:spMkLst>
            <pc:docMk/>
            <pc:sldMk cId="3679356891" sldId="277"/>
            <ac:spMk id="3" creationId="{71CB9E08-2D25-2A5C-A1ED-A69A07EE90A2}"/>
          </ac:spMkLst>
        </pc:spChg>
        <pc:picChg chg="add del">
          <ac:chgData name="Wong, Nathanael Zhixin" userId="fc332088-c715-4bb6-b21f-69ae66f6c31c" providerId="ADAL" clId="{D584BBAF-9D07-234D-BDF0-2CB52D18A005}" dt="2023-12-31T19:22:20.596" v="1069" actId="478"/>
          <ac:picMkLst>
            <pc:docMk/>
            <pc:sldMk cId="3679356891" sldId="277"/>
            <ac:picMk id="7" creationId="{F3A285A1-AA92-9B44-1453-101AA203DFB1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3-12-31T22:59:56.048" v="2348" actId="20577"/>
        <pc:sldMkLst>
          <pc:docMk/>
          <pc:sldMk cId="235690861" sldId="278"/>
        </pc:sldMkLst>
        <pc:spChg chg="add del mod">
          <ac:chgData name="Wong, Nathanael Zhixin" userId="fc332088-c715-4bb6-b21f-69ae66f6c31c" providerId="ADAL" clId="{D584BBAF-9D07-234D-BDF0-2CB52D18A005}" dt="2023-12-31T19:35:50.775" v="1164" actId="700"/>
          <ac:spMkLst>
            <pc:docMk/>
            <pc:sldMk cId="235690861" sldId="278"/>
            <ac:spMk id="3" creationId="{8C9C2C52-E692-760B-0164-484E2A65FA2A}"/>
          </ac:spMkLst>
        </pc:spChg>
        <pc:spChg chg="mod ord">
          <ac:chgData name="Wong, Nathanael Zhixin" userId="fc332088-c715-4bb6-b21f-69ae66f6c31c" providerId="ADAL" clId="{D584BBAF-9D07-234D-BDF0-2CB52D18A005}" dt="2023-12-31T19:36:44.840" v="1284" actId="20577"/>
          <ac:spMkLst>
            <pc:docMk/>
            <pc:sldMk cId="235690861" sldId="278"/>
            <ac:spMk id="4" creationId="{2F34DD2D-8196-3A32-40C4-67F924830B91}"/>
          </ac:spMkLst>
        </pc:spChg>
        <pc:spChg chg="mod ord">
          <ac:chgData name="Wong, Nathanael Zhixin" userId="fc332088-c715-4bb6-b21f-69ae66f6c31c" providerId="ADAL" clId="{D584BBAF-9D07-234D-BDF0-2CB52D18A005}" dt="2023-12-31T22:59:56.048" v="2348" actId="20577"/>
          <ac:spMkLst>
            <pc:docMk/>
            <pc:sldMk cId="235690861" sldId="278"/>
            <ac:spMk id="6" creationId="{A0FAD990-4E03-5754-6213-53D614D6E400}"/>
          </ac:spMkLst>
        </pc:spChg>
        <pc:picChg chg="del">
          <ac:chgData name="Wong, Nathanael Zhixin" userId="fc332088-c715-4bb6-b21f-69ae66f6c31c" providerId="ADAL" clId="{D584BBAF-9D07-234D-BDF0-2CB52D18A005}" dt="2023-12-31T19:35:46.746" v="1162" actId="478"/>
          <ac:picMkLst>
            <pc:docMk/>
            <pc:sldMk cId="235690861" sldId="278"/>
            <ac:picMk id="8" creationId="{2FDFA7F0-FCCE-F55C-69E4-95F49FB91781}"/>
          </ac:picMkLst>
        </pc:picChg>
        <pc:picChg chg="del">
          <ac:chgData name="Wong, Nathanael Zhixin" userId="fc332088-c715-4bb6-b21f-69ae66f6c31c" providerId="ADAL" clId="{D584BBAF-9D07-234D-BDF0-2CB52D18A005}" dt="2023-12-31T19:35:47.631" v="1163" actId="478"/>
          <ac:picMkLst>
            <pc:docMk/>
            <pc:sldMk cId="235690861" sldId="278"/>
            <ac:picMk id="10" creationId="{931F3CAA-4000-7DCB-7B0D-E0D3596AC24A}"/>
          </ac:picMkLst>
        </pc:picChg>
      </pc:sldChg>
      <pc:sldChg chg="modSp add mod">
        <pc:chgData name="Wong, Nathanael Zhixin" userId="fc332088-c715-4bb6-b21f-69ae66f6c31c" providerId="ADAL" clId="{D584BBAF-9D07-234D-BDF0-2CB52D18A005}" dt="2024-01-04T18:35:25.704" v="10897" actId="207"/>
        <pc:sldMkLst>
          <pc:docMk/>
          <pc:sldMk cId="727614203" sldId="279"/>
        </pc:sldMkLst>
        <pc:spChg chg="mod">
          <ac:chgData name="Wong, Nathanael Zhixin" userId="fc332088-c715-4bb6-b21f-69ae66f6c31c" providerId="ADAL" clId="{D584BBAF-9D07-234D-BDF0-2CB52D18A005}" dt="2024-01-04T18:35:25.704" v="10897" actId="207"/>
          <ac:spMkLst>
            <pc:docMk/>
            <pc:sldMk cId="727614203" sldId="279"/>
            <ac:spMk id="6" creationId="{A0FAD990-4E03-5754-6213-53D614D6E400}"/>
          </ac:spMkLst>
        </pc:spChg>
      </pc:sldChg>
      <pc:sldChg chg="modSp add mod">
        <pc:chgData name="Wong, Nathanael Zhixin" userId="fc332088-c715-4bb6-b21f-69ae66f6c31c" providerId="ADAL" clId="{D584BBAF-9D07-234D-BDF0-2CB52D18A005}" dt="2024-01-04T18:35:18.766" v="10896" actId="207"/>
        <pc:sldMkLst>
          <pc:docMk/>
          <pc:sldMk cId="3743383518" sldId="280"/>
        </pc:sldMkLst>
        <pc:spChg chg="mod">
          <ac:chgData name="Wong, Nathanael Zhixin" userId="fc332088-c715-4bb6-b21f-69ae66f6c31c" providerId="ADAL" clId="{D584BBAF-9D07-234D-BDF0-2CB52D18A005}" dt="2024-01-04T18:35:18.766" v="10896" actId="207"/>
          <ac:spMkLst>
            <pc:docMk/>
            <pc:sldMk cId="3743383518" sldId="280"/>
            <ac:spMk id="6" creationId="{A0FAD990-4E03-5754-6213-53D614D6E400}"/>
          </ac:spMkLst>
        </pc:spChg>
      </pc:sldChg>
      <pc:sldChg chg="modSp add mod">
        <pc:chgData name="Wong, Nathanael Zhixin" userId="fc332088-c715-4bb6-b21f-69ae66f6c31c" providerId="ADAL" clId="{D584BBAF-9D07-234D-BDF0-2CB52D18A005}" dt="2024-01-02T14:09:09.848" v="2762" actId="20577"/>
        <pc:sldMkLst>
          <pc:docMk/>
          <pc:sldMk cId="326452019" sldId="281"/>
        </pc:sldMkLst>
        <pc:spChg chg="mod">
          <ac:chgData name="Wong, Nathanael Zhixin" userId="fc332088-c715-4bb6-b21f-69ae66f6c31c" providerId="ADAL" clId="{D584BBAF-9D07-234D-BDF0-2CB52D18A005}" dt="2023-12-31T23:25:07.872" v="2380" actId="20577"/>
          <ac:spMkLst>
            <pc:docMk/>
            <pc:sldMk cId="326452019" sldId="281"/>
            <ac:spMk id="4" creationId="{2F34DD2D-8196-3A32-40C4-67F924830B91}"/>
          </ac:spMkLst>
        </pc:spChg>
        <pc:spChg chg="mod">
          <ac:chgData name="Wong, Nathanael Zhixin" userId="fc332088-c715-4bb6-b21f-69ae66f6c31c" providerId="ADAL" clId="{D584BBAF-9D07-234D-BDF0-2CB52D18A005}" dt="2024-01-02T14:09:09.848" v="2762" actId="20577"/>
          <ac:spMkLst>
            <pc:docMk/>
            <pc:sldMk cId="326452019" sldId="281"/>
            <ac:spMk id="6" creationId="{A0FAD990-4E03-5754-6213-53D614D6E400}"/>
          </ac:spMkLst>
        </pc:spChg>
      </pc:sldChg>
      <pc:sldChg chg="modSp add mod">
        <pc:chgData name="Wong, Nathanael Zhixin" userId="fc332088-c715-4bb6-b21f-69ae66f6c31c" providerId="ADAL" clId="{D584BBAF-9D07-234D-BDF0-2CB52D18A005}" dt="2024-01-07T21:30:45.770" v="16029" actId="1036"/>
        <pc:sldMkLst>
          <pc:docMk/>
          <pc:sldMk cId="4256744749" sldId="282"/>
        </pc:sldMkLst>
        <pc:spChg chg="mod">
          <ac:chgData name="Wong, Nathanael Zhixin" userId="fc332088-c715-4bb6-b21f-69ae66f6c31c" providerId="ADAL" clId="{D584BBAF-9D07-234D-BDF0-2CB52D18A005}" dt="2024-01-07T21:30:45.770" v="16029" actId="1036"/>
          <ac:spMkLst>
            <pc:docMk/>
            <pc:sldMk cId="4256744749" sldId="282"/>
            <ac:spMk id="6" creationId="{A0FAD990-4E03-5754-6213-53D614D6E400}"/>
          </ac:spMkLst>
        </pc:spChg>
      </pc:sldChg>
      <pc:sldChg chg="addSp delSp modSp add mod modClrScheme chgLayout">
        <pc:chgData name="Wong, Nathanael Zhixin" userId="fc332088-c715-4bb6-b21f-69ae66f6c31c" providerId="ADAL" clId="{D584BBAF-9D07-234D-BDF0-2CB52D18A005}" dt="2024-01-02T14:13:24.989" v="3031" actId="20577"/>
        <pc:sldMkLst>
          <pc:docMk/>
          <pc:sldMk cId="1881795469" sldId="283"/>
        </pc:sldMkLst>
        <pc:spChg chg="add del mod">
          <ac:chgData name="Wong, Nathanael Zhixin" userId="fc332088-c715-4bb6-b21f-69ae66f6c31c" providerId="ADAL" clId="{D584BBAF-9D07-234D-BDF0-2CB52D18A005}" dt="2024-01-02T14:10:29.380" v="2864" actId="700"/>
          <ac:spMkLst>
            <pc:docMk/>
            <pc:sldMk cId="1881795469" sldId="283"/>
            <ac:spMk id="3" creationId="{85227A20-84ED-F495-BFFE-14A27F95BBB8}"/>
          </ac:spMkLst>
        </pc:spChg>
        <pc:spChg chg="mod ord">
          <ac:chgData name="Wong, Nathanael Zhixin" userId="fc332088-c715-4bb6-b21f-69ae66f6c31c" providerId="ADAL" clId="{D584BBAF-9D07-234D-BDF0-2CB52D18A005}" dt="2024-01-02T14:10:43.184" v="2871" actId="700"/>
          <ac:spMkLst>
            <pc:docMk/>
            <pc:sldMk cId="1881795469" sldId="283"/>
            <ac:spMk id="4" creationId="{2F34DD2D-8196-3A32-40C4-67F924830B91}"/>
          </ac:spMkLst>
        </pc:spChg>
        <pc:spChg chg="del">
          <ac:chgData name="Wong, Nathanael Zhixin" userId="fc332088-c715-4bb6-b21f-69ae66f6c31c" providerId="ADAL" clId="{D584BBAF-9D07-234D-BDF0-2CB52D18A005}" dt="2024-01-02T14:10:26.211" v="2863" actId="478"/>
          <ac:spMkLst>
            <pc:docMk/>
            <pc:sldMk cId="1881795469" sldId="283"/>
            <ac:spMk id="6" creationId="{A0FAD990-4E03-5754-6213-53D614D6E400}"/>
          </ac:spMkLst>
        </pc:spChg>
        <pc:spChg chg="add mod ord">
          <ac:chgData name="Wong, Nathanael Zhixin" userId="fc332088-c715-4bb6-b21f-69ae66f6c31c" providerId="ADAL" clId="{D584BBAF-9D07-234D-BDF0-2CB52D18A005}" dt="2024-01-02T14:13:24.989" v="3031" actId="20577"/>
          <ac:spMkLst>
            <pc:docMk/>
            <pc:sldMk cId="1881795469" sldId="283"/>
            <ac:spMk id="8" creationId="{18BEAEB0-CE33-DE14-B1D5-8902CDB73C09}"/>
          </ac:spMkLst>
        </pc:spChg>
        <pc:spChg chg="add del mod ord">
          <ac:chgData name="Wong, Nathanael Zhixin" userId="fc332088-c715-4bb6-b21f-69ae66f6c31c" providerId="ADAL" clId="{D584BBAF-9D07-234D-BDF0-2CB52D18A005}" dt="2024-01-02T14:10:45.813" v="2873"/>
          <ac:spMkLst>
            <pc:docMk/>
            <pc:sldMk cId="1881795469" sldId="283"/>
            <ac:spMk id="9" creationId="{472CCA99-4B7A-3760-D09E-369F7800E7EC}"/>
          </ac:spMkLst>
        </pc:spChg>
        <pc:spChg chg="add mod">
          <ac:chgData name="Wong, Nathanael Zhixin" userId="fc332088-c715-4bb6-b21f-69ae66f6c31c" providerId="ADAL" clId="{D584BBAF-9D07-234D-BDF0-2CB52D18A005}" dt="2024-01-02T14:11:26.710" v="2980" actId="1582"/>
          <ac:spMkLst>
            <pc:docMk/>
            <pc:sldMk cId="1881795469" sldId="283"/>
            <ac:spMk id="11" creationId="{8F36B86F-E4C8-EF56-5521-5409B7DD4531}"/>
          </ac:spMkLst>
        </pc:spChg>
        <pc:picChg chg="add del mod">
          <ac:chgData name="Wong, Nathanael Zhixin" userId="fc332088-c715-4bb6-b21f-69ae66f6c31c" providerId="ADAL" clId="{D584BBAF-9D07-234D-BDF0-2CB52D18A005}" dt="2024-01-02T14:10:44.833" v="2872" actId="21"/>
          <ac:picMkLst>
            <pc:docMk/>
            <pc:sldMk cId="1881795469" sldId="283"/>
            <ac:picMk id="7" creationId="{4A2764D2-8B41-F979-CE3E-5AE5F4CCC067}"/>
          </ac:picMkLst>
        </pc:picChg>
        <pc:picChg chg="add mod">
          <ac:chgData name="Wong, Nathanael Zhixin" userId="fc332088-c715-4bb6-b21f-69ae66f6c31c" providerId="ADAL" clId="{D584BBAF-9D07-234D-BDF0-2CB52D18A005}" dt="2024-01-02T14:10:45.813" v="2873"/>
          <ac:picMkLst>
            <pc:docMk/>
            <pc:sldMk cId="1881795469" sldId="283"/>
            <ac:picMk id="10" creationId="{6D95D774-CFF1-ACD8-73F3-758C90A9749C}"/>
          </ac:picMkLst>
        </pc:picChg>
      </pc:sldChg>
      <pc:sldChg chg="add del">
        <pc:chgData name="Wong, Nathanael Zhixin" userId="fc332088-c715-4bb6-b21f-69ae66f6c31c" providerId="ADAL" clId="{D584BBAF-9D07-234D-BDF0-2CB52D18A005}" dt="2024-01-02T14:10:23.268" v="2862" actId="2696"/>
        <pc:sldMkLst>
          <pc:docMk/>
          <pc:sldMk cId="764808902" sldId="284"/>
        </pc:sldMkLst>
      </pc:sldChg>
      <pc:sldChg chg="addSp delSp modSp new mod chgLayout">
        <pc:chgData name="Wong, Nathanael Zhixin" userId="fc332088-c715-4bb6-b21f-69ae66f6c31c" providerId="ADAL" clId="{D584BBAF-9D07-234D-BDF0-2CB52D18A005}" dt="2024-01-08T10:41:49.818" v="17083" actId="139"/>
        <pc:sldMkLst>
          <pc:docMk/>
          <pc:sldMk cId="2186349624" sldId="284"/>
        </pc:sldMkLst>
        <pc:spChg chg="del mod ord">
          <ac:chgData name="Wong, Nathanael Zhixin" userId="fc332088-c715-4bb6-b21f-69ae66f6c31c" providerId="ADAL" clId="{D584BBAF-9D07-234D-BDF0-2CB52D18A005}" dt="2024-01-02T14:14:25.227" v="3033" actId="700"/>
          <ac:spMkLst>
            <pc:docMk/>
            <pc:sldMk cId="2186349624" sldId="284"/>
            <ac:spMk id="2" creationId="{D147A1BF-ECB4-EBF3-DDCC-37AC60BB0C03}"/>
          </ac:spMkLst>
        </pc:spChg>
        <pc:spChg chg="del mod ord">
          <ac:chgData name="Wong, Nathanael Zhixin" userId="fc332088-c715-4bb6-b21f-69ae66f6c31c" providerId="ADAL" clId="{D584BBAF-9D07-234D-BDF0-2CB52D18A005}" dt="2024-01-02T14:14:25.227" v="3033" actId="700"/>
          <ac:spMkLst>
            <pc:docMk/>
            <pc:sldMk cId="2186349624" sldId="284"/>
            <ac:spMk id="3" creationId="{D45E7C41-1A06-8D2A-2220-5FFD156DCA65}"/>
          </ac:spMkLst>
        </pc:spChg>
        <pc:spChg chg="del">
          <ac:chgData name="Wong, Nathanael Zhixin" userId="fc332088-c715-4bb6-b21f-69ae66f6c31c" providerId="ADAL" clId="{D584BBAF-9D07-234D-BDF0-2CB52D18A005}" dt="2024-01-02T14:14:25.227" v="3033" actId="700"/>
          <ac:spMkLst>
            <pc:docMk/>
            <pc:sldMk cId="2186349624" sldId="284"/>
            <ac:spMk id="4" creationId="{6AC958E0-2FF6-264F-3912-9029AF3AFD5F}"/>
          </ac:spMkLst>
        </pc:spChg>
        <pc:spChg chg="add mod ord">
          <ac:chgData name="Wong, Nathanael Zhixin" userId="fc332088-c715-4bb6-b21f-69ae66f6c31c" providerId="ADAL" clId="{D584BBAF-9D07-234D-BDF0-2CB52D18A005}" dt="2024-01-02T14:14:44.365" v="3108" actId="20577"/>
          <ac:spMkLst>
            <pc:docMk/>
            <pc:sldMk cId="2186349624" sldId="284"/>
            <ac:spMk id="5" creationId="{DDD8EE70-F4F9-08A2-0AC5-B3C0B02936D0}"/>
          </ac:spMkLst>
        </pc:spChg>
        <pc:spChg chg="add mod ord">
          <ac:chgData name="Wong, Nathanael Zhixin" userId="fc332088-c715-4bb6-b21f-69ae66f6c31c" providerId="ADAL" clId="{D584BBAF-9D07-234D-BDF0-2CB52D18A005}" dt="2024-01-08T10:41:49.818" v="17083" actId="139"/>
          <ac:spMkLst>
            <pc:docMk/>
            <pc:sldMk cId="2186349624" sldId="284"/>
            <ac:spMk id="6" creationId="{A28EFF9C-4905-3145-DC49-BD495AED6E3E}"/>
          </ac:spMkLst>
        </pc:spChg>
      </pc:sldChg>
      <pc:sldChg chg="add del">
        <pc:chgData name="Wong, Nathanael Zhixin" userId="fc332088-c715-4bb6-b21f-69ae66f6c31c" providerId="ADAL" clId="{D584BBAF-9D07-234D-BDF0-2CB52D18A005}" dt="2024-01-02T17:37:52.649" v="3572" actId="2696"/>
        <pc:sldMkLst>
          <pc:docMk/>
          <pc:sldMk cId="2597816582" sldId="285"/>
        </pc:sldMkLst>
      </pc:sldChg>
      <pc:sldChg chg="addSp modSp add mod">
        <pc:chgData name="Wong, Nathanael Zhixin" userId="fc332088-c715-4bb6-b21f-69ae66f6c31c" providerId="ADAL" clId="{D584BBAF-9D07-234D-BDF0-2CB52D18A005}" dt="2024-01-02T17:30:02.928" v="3143"/>
        <pc:sldMkLst>
          <pc:docMk/>
          <pc:sldMk cId="3985500246" sldId="286"/>
        </pc:sldMkLst>
        <pc:spChg chg="mod">
          <ac:chgData name="Wong, Nathanael Zhixin" userId="fc332088-c715-4bb6-b21f-69ae66f6c31c" providerId="ADAL" clId="{D584BBAF-9D07-234D-BDF0-2CB52D18A005}" dt="2024-01-02T17:29:36.443" v="3142" actId="20577"/>
          <ac:spMkLst>
            <pc:docMk/>
            <pc:sldMk cId="3985500246" sldId="286"/>
            <ac:spMk id="6" creationId="{A0FAD990-4E03-5754-6213-53D614D6E400}"/>
          </ac:spMkLst>
        </pc:spChg>
        <pc:picChg chg="add mod">
          <ac:chgData name="Wong, Nathanael Zhixin" userId="fc332088-c715-4bb6-b21f-69ae66f6c31c" providerId="ADAL" clId="{D584BBAF-9D07-234D-BDF0-2CB52D18A005}" dt="2024-01-02T17:30:02.928" v="3143"/>
          <ac:picMkLst>
            <pc:docMk/>
            <pc:sldMk cId="3985500246" sldId="286"/>
            <ac:picMk id="3" creationId="{00E8FD75-A905-C71B-9F17-2D990A8E3334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17:34:52.895" v="3404" actId="1076"/>
        <pc:sldMkLst>
          <pc:docMk/>
          <pc:sldMk cId="1805212524" sldId="287"/>
        </pc:sldMkLst>
        <pc:spChg chg="mod ord">
          <ac:chgData name="Wong, Nathanael Zhixin" userId="fc332088-c715-4bb6-b21f-69ae66f6c31c" providerId="ADAL" clId="{D584BBAF-9D07-234D-BDF0-2CB52D18A005}" dt="2024-01-02T17:32:06.862" v="3290" actId="700"/>
          <ac:spMkLst>
            <pc:docMk/>
            <pc:sldMk cId="1805212524" sldId="287"/>
            <ac:spMk id="4" creationId="{2F34DD2D-8196-3A32-40C4-67F924830B91}"/>
          </ac:spMkLst>
        </pc:spChg>
        <pc:spChg chg="mod ord">
          <ac:chgData name="Wong, Nathanael Zhixin" userId="fc332088-c715-4bb6-b21f-69ae66f6c31c" providerId="ADAL" clId="{D584BBAF-9D07-234D-BDF0-2CB52D18A005}" dt="2024-01-02T17:32:06.862" v="3290" actId="700"/>
          <ac:spMkLst>
            <pc:docMk/>
            <pc:sldMk cId="1805212524" sldId="287"/>
            <ac:spMk id="6" creationId="{A0FAD990-4E03-5754-6213-53D614D6E400}"/>
          </ac:spMkLst>
        </pc:spChg>
        <pc:spChg chg="add del mod ord">
          <ac:chgData name="Wong, Nathanael Zhixin" userId="fc332088-c715-4bb6-b21f-69ae66f6c31c" providerId="ADAL" clId="{D584BBAF-9D07-234D-BDF0-2CB52D18A005}" dt="2024-01-02T17:32:09.171" v="3292"/>
          <ac:spMkLst>
            <pc:docMk/>
            <pc:sldMk cId="1805212524" sldId="287"/>
            <ac:spMk id="7" creationId="{13DA5E0B-160F-A056-5583-0A5F30893732}"/>
          </ac:spMkLst>
        </pc:spChg>
        <pc:spChg chg="add del mod">
          <ac:chgData name="Wong, Nathanael Zhixin" userId="fc332088-c715-4bb6-b21f-69ae66f6c31c" providerId="ADAL" clId="{D584BBAF-9D07-234D-BDF0-2CB52D18A005}" dt="2024-01-02T17:34:50.874" v="3401"/>
          <ac:spMkLst>
            <pc:docMk/>
            <pc:sldMk cId="1805212524" sldId="287"/>
            <ac:spMk id="10" creationId="{8A78A6DA-2508-A3BA-0F90-D8510562EF42}"/>
          </ac:spMkLst>
        </pc:spChg>
        <pc:picChg chg="del">
          <ac:chgData name="Wong, Nathanael Zhixin" userId="fc332088-c715-4bb6-b21f-69ae66f6c31c" providerId="ADAL" clId="{D584BBAF-9D07-234D-BDF0-2CB52D18A005}" dt="2024-01-02T17:30:16.628" v="3172" actId="478"/>
          <ac:picMkLst>
            <pc:docMk/>
            <pc:sldMk cId="1805212524" sldId="287"/>
            <ac:picMk id="3" creationId="{00E8FD75-A905-C71B-9F17-2D990A8E3334}"/>
          </ac:picMkLst>
        </pc:picChg>
        <pc:picChg chg="add del mod">
          <ac:chgData name="Wong, Nathanael Zhixin" userId="fc332088-c715-4bb6-b21f-69ae66f6c31c" providerId="ADAL" clId="{D584BBAF-9D07-234D-BDF0-2CB52D18A005}" dt="2024-01-02T17:32:08.368" v="3291" actId="21"/>
          <ac:picMkLst>
            <pc:docMk/>
            <pc:sldMk cId="1805212524" sldId="287"/>
            <ac:picMk id="5" creationId="{9EF0136B-9108-7C8B-3E61-A79EF52D3206}"/>
          </ac:picMkLst>
        </pc:picChg>
        <pc:picChg chg="add del mod">
          <ac:chgData name="Wong, Nathanael Zhixin" userId="fc332088-c715-4bb6-b21f-69ae66f6c31c" providerId="ADAL" clId="{D584BBAF-9D07-234D-BDF0-2CB52D18A005}" dt="2024-01-02T17:34:49" v="3400" actId="478"/>
          <ac:picMkLst>
            <pc:docMk/>
            <pc:sldMk cId="1805212524" sldId="287"/>
            <ac:picMk id="8" creationId="{24B6A5B9-D146-B5E3-EE90-AD157870A42A}"/>
          </ac:picMkLst>
        </pc:picChg>
        <pc:picChg chg="add mod">
          <ac:chgData name="Wong, Nathanael Zhixin" userId="fc332088-c715-4bb6-b21f-69ae66f6c31c" providerId="ADAL" clId="{D584BBAF-9D07-234D-BDF0-2CB52D18A005}" dt="2024-01-02T17:34:52.895" v="3404" actId="1076"/>
          <ac:picMkLst>
            <pc:docMk/>
            <pc:sldMk cId="1805212524" sldId="287"/>
            <ac:picMk id="12" creationId="{6FECBFA7-305F-EBB9-705A-DABB4BAD357E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17:34:47.156" v="3399" actId="1076"/>
        <pc:sldMkLst>
          <pc:docMk/>
          <pc:sldMk cId="2699600607" sldId="288"/>
        </pc:sldMkLst>
        <pc:spChg chg="mod ord">
          <ac:chgData name="Wong, Nathanael Zhixin" userId="fc332088-c715-4bb6-b21f-69ae66f6c31c" providerId="ADAL" clId="{D584BBAF-9D07-234D-BDF0-2CB52D18A005}" dt="2024-01-02T17:32:13.726" v="3294" actId="700"/>
          <ac:spMkLst>
            <pc:docMk/>
            <pc:sldMk cId="2699600607" sldId="288"/>
            <ac:spMk id="4" creationId="{2F34DD2D-8196-3A32-40C4-67F924830B91}"/>
          </ac:spMkLst>
        </pc:spChg>
        <pc:spChg chg="add del mod ord">
          <ac:chgData name="Wong, Nathanael Zhixin" userId="fc332088-c715-4bb6-b21f-69ae66f6c31c" providerId="ADAL" clId="{D584BBAF-9D07-234D-BDF0-2CB52D18A005}" dt="2024-01-02T17:32:15.122" v="3295"/>
          <ac:spMkLst>
            <pc:docMk/>
            <pc:sldMk cId="2699600607" sldId="288"/>
            <ac:spMk id="5" creationId="{82FFE516-1481-54F3-4A4B-BEA1EEB96756}"/>
          </ac:spMkLst>
        </pc:spChg>
        <pc:spChg chg="mod ord">
          <ac:chgData name="Wong, Nathanael Zhixin" userId="fc332088-c715-4bb6-b21f-69ae66f6c31c" providerId="ADAL" clId="{D584BBAF-9D07-234D-BDF0-2CB52D18A005}" dt="2024-01-02T17:32:51.223" v="3335" actId="20577"/>
          <ac:spMkLst>
            <pc:docMk/>
            <pc:sldMk cId="2699600607" sldId="288"/>
            <ac:spMk id="6" creationId="{A0FAD990-4E03-5754-6213-53D614D6E400}"/>
          </ac:spMkLst>
        </pc:spChg>
        <pc:spChg chg="add del mod">
          <ac:chgData name="Wong, Nathanael Zhixin" userId="fc332088-c715-4bb6-b21f-69ae66f6c31c" providerId="ADAL" clId="{D584BBAF-9D07-234D-BDF0-2CB52D18A005}" dt="2024-01-02T17:34:44.916" v="3396"/>
          <ac:spMkLst>
            <pc:docMk/>
            <pc:sldMk cId="2699600607" sldId="288"/>
            <ac:spMk id="9" creationId="{DFDA0E12-8788-081D-1B3A-ABDE8F3DF609}"/>
          </ac:spMkLst>
        </pc:spChg>
        <pc:picChg chg="add del mod">
          <ac:chgData name="Wong, Nathanael Zhixin" userId="fc332088-c715-4bb6-b21f-69ae66f6c31c" providerId="ADAL" clId="{D584BBAF-9D07-234D-BDF0-2CB52D18A005}" dt="2024-01-02T17:32:11.476" v="3293" actId="21"/>
          <ac:picMkLst>
            <pc:docMk/>
            <pc:sldMk cId="2699600607" sldId="288"/>
            <ac:picMk id="3" creationId="{CE6B24BA-6E28-4995-CF2C-1DB619DA9AF7}"/>
          </ac:picMkLst>
        </pc:picChg>
        <pc:picChg chg="add del mod">
          <ac:chgData name="Wong, Nathanael Zhixin" userId="fc332088-c715-4bb6-b21f-69ae66f6c31c" providerId="ADAL" clId="{D584BBAF-9D07-234D-BDF0-2CB52D18A005}" dt="2024-01-02T17:34:40.683" v="3395" actId="478"/>
          <ac:picMkLst>
            <pc:docMk/>
            <pc:sldMk cId="2699600607" sldId="288"/>
            <ac:picMk id="7" creationId="{FE577019-D5D2-1352-929F-15D7EE471281}"/>
          </ac:picMkLst>
        </pc:picChg>
        <pc:picChg chg="add mod">
          <ac:chgData name="Wong, Nathanael Zhixin" userId="fc332088-c715-4bb6-b21f-69ae66f6c31c" providerId="ADAL" clId="{D584BBAF-9D07-234D-BDF0-2CB52D18A005}" dt="2024-01-02T17:34:47.156" v="3399" actId="1076"/>
          <ac:picMkLst>
            <pc:docMk/>
            <pc:sldMk cId="2699600607" sldId="288"/>
            <ac:picMk id="11" creationId="{3D2B963E-52E4-754F-3514-94F53BF0550B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17:34:38.398" v="3394" actId="1076"/>
        <pc:sldMkLst>
          <pc:docMk/>
          <pc:sldMk cId="3738968905" sldId="289"/>
        </pc:sldMkLst>
        <pc:spChg chg="add del mod ord">
          <ac:chgData name="Wong, Nathanael Zhixin" userId="fc332088-c715-4bb6-b21f-69ae66f6c31c" providerId="ADAL" clId="{D584BBAF-9D07-234D-BDF0-2CB52D18A005}" dt="2024-01-02T17:34:35.378" v="3391"/>
          <ac:spMkLst>
            <pc:docMk/>
            <pc:sldMk cId="3738968905" sldId="289"/>
            <ac:spMk id="2" creationId="{C4D41419-D47B-7B6C-3BDC-B93CD72AE2FF}"/>
          </ac:spMkLst>
        </pc:spChg>
        <pc:spChg chg="mod ord">
          <ac:chgData name="Wong, Nathanael Zhixin" userId="fc332088-c715-4bb6-b21f-69ae66f6c31c" providerId="ADAL" clId="{D584BBAF-9D07-234D-BDF0-2CB52D18A005}" dt="2024-01-02T17:32:35.278" v="3299" actId="700"/>
          <ac:spMkLst>
            <pc:docMk/>
            <pc:sldMk cId="3738968905" sldId="289"/>
            <ac:spMk id="4" creationId="{2F34DD2D-8196-3A32-40C4-67F924830B91}"/>
          </ac:spMkLst>
        </pc:spChg>
        <pc:spChg chg="mod ord">
          <ac:chgData name="Wong, Nathanael Zhixin" userId="fc332088-c715-4bb6-b21f-69ae66f6c31c" providerId="ADAL" clId="{D584BBAF-9D07-234D-BDF0-2CB52D18A005}" dt="2024-01-02T17:33:20.234" v="3390" actId="114"/>
          <ac:spMkLst>
            <pc:docMk/>
            <pc:sldMk cId="3738968905" sldId="289"/>
            <ac:spMk id="6" creationId="{A0FAD990-4E03-5754-6213-53D614D6E400}"/>
          </ac:spMkLst>
        </pc:spChg>
        <pc:picChg chg="del">
          <ac:chgData name="Wong, Nathanael Zhixin" userId="fc332088-c715-4bb6-b21f-69ae66f6c31c" providerId="ADAL" clId="{D584BBAF-9D07-234D-BDF0-2CB52D18A005}" dt="2024-01-02T17:32:31.738" v="3298" actId="478"/>
          <ac:picMkLst>
            <pc:docMk/>
            <pc:sldMk cId="3738968905" sldId="289"/>
            <ac:picMk id="3" creationId="{CE6B24BA-6E28-4995-CF2C-1DB619DA9AF7}"/>
          </ac:picMkLst>
        </pc:picChg>
        <pc:picChg chg="add mod">
          <ac:chgData name="Wong, Nathanael Zhixin" userId="fc332088-c715-4bb6-b21f-69ae66f6c31c" providerId="ADAL" clId="{D584BBAF-9D07-234D-BDF0-2CB52D18A005}" dt="2024-01-02T17:34:38.398" v="3394" actId="1076"/>
          <ac:picMkLst>
            <pc:docMk/>
            <pc:sldMk cId="3738968905" sldId="289"/>
            <ac:picMk id="7" creationId="{DDE08241-FA04-095F-B4C7-95D6CF27FC7E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2T17:36:36.542" v="3465" actId="732"/>
        <pc:sldMkLst>
          <pc:docMk/>
          <pc:sldMk cId="593346228" sldId="290"/>
        </pc:sldMkLst>
        <pc:spChg chg="add del mod">
          <ac:chgData name="Wong, Nathanael Zhixin" userId="fc332088-c715-4bb6-b21f-69ae66f6c31c" providerId="ADAL" clId="{D584BBAF-9D07-234D-BDF0-2CB52D18A005}" dt="2024-01-02T17:36:09.172" v="3460"/>
          <ac:spMkLst>
            <pc:docMk/>
            <pc:sldMk cId="593346228" sldId="290"/>
            <ac:spMk id="3" creationId="{D416164C-45C2-1FE0-DF63-99A054E27AE9}"/>
          </ac:spMkLst>
        </pc:spChg>
        <pc:spChg chg="mod">
          <ac:chgData name="Wong, Nathanael Zhixin" userId="fc332088-c715-4bb6-b21f-69ae66f6c31c" providerId="ADAL" clId="{D584BBAF-9D07-234D-BDF0-2CB52D18A005}" dt="2024-01-02T17:35:37.680" v="3458" actId="20577"/>
          <ac:spMkLst>
            <pc:docMk/>
            <pc:sldMk cId="593346228" sldId="290"/>
            <ac:spMk id="6" creationId="{A0FAD990-4E03-5754-6213-53D614D6E400}"/>
          </ac:spMkLst>
        </pc:spChg>
        <pc:picChg chg="del">
          <ac:chgData name="Wong, Nathanael Zhixin" userId="fc332088-c715-4bb6-b21f-69ae66f6c31c" providerId="ADAL" clId="{D584BBAF-9D07-234D-BDF0-2CB52D18A005}" dt="2024-01-02T17:36:02.494" v="3459" actId="478"/>
          <ac:picMkLst>
            <pc:docMk/>
            <pc:sldMk cId="593346228" sldId="290"/>
            <ac:picMk id="7" creationId="{DDE08241-FA04-095F-B4C7-95D6CF27FC7E}"/>
          </ac:picMkLst>
        </pc:picChg>
        <pc:picChg chg="add mod modCrop">
          <ac:chgData name="Wong, Nathanael Zhixin" userId="fc332088-c715-4bb6-b21f-69ae66f6c31c" providerId="ADAL" clId="{D584BBAF-9D07-234D-BDF0-2CB52D18A005}" dt="2024-01-02T17:36:36.542" v="3465" actId="732"/>
          <ac:picMkLst>
            <pc:docMk/>
            <pc:sldMk cId="593346228" sldId="290"/>
            <ac:picMk id="8" creationId="{AB6239FB-1170-F172-733C-C52F9974D345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17:37:31.823" v="3567" actId="1076"/>
        <pc:sldMkLst>
          <pc:docMk/>
          <pc:sldMk cId="2861258293" sldId="291"/>
        </pc:sldMkLst>
        <pc:spChg chg="add del mod">
          <ac:chgData name="Wong, Nathanael Zhixin" userId="fc332088-c715-4bb6-b21f-69ae66f6c31c" providerId="ADAL" clId="{D584BBAF-9D07-234D-BDF0-2CB52D18A005}" dt="2024-01-02T17:37:20.127" v="3563" actId="700"/>
          <ac:spMkLst>
            <pc:docMk/>
            <pc:sldMk cId="2861258293" sldId="291"/>
            <ac:spMk id="3" creationId="{16B72B37-4BFB-35FC-741E-C2946CC75587}"/>
          </ac:spMkLst>
        </pc:spChg>
        <pc:spChg chg="mod ord">
          <ac:chgData name="Wong, Nathanael Zhixin" userId="fc332088-c715-4bb6-b21f-69ae66f6c31c" providerId="ADAL" clId="{D584BBAF-9D07-234D-BDF0-2CB52D18A005}" dt="2024-01-02T17:37:20.127" v="3563" actId="700"/>
          <ac:spMkLst>
            <pc:docMk/>
            <pc:sldMk cId="2861258293" sldId="291"/>
            <ac:spMk id="4" creationId="{2F34DD2D-8196-3A32-40C4-67F924830B91}"/>
          </ac:spMkLst>
        </pc:spChg>
        <pc:spChg chg="mod ord">
          <ac:chgData name="Wong, Nathanael Zhixin" userId="fc332088-c715-4bb6-b21f-69ae66f6c31c" providerId="ADAL" clId="{D584BBAF-9D07-234D-BDF0-2CB52D18A005}" dt="2024-01-02T17:37:23.432" v="3565" actId="20577"/>
          <ac:spMkLst>
            <pc:docMk/>
            <pc:sldMk cId="2861258293" sldId="291"/>
            <ac:spMk id="6" creationId="{A0FAD990-4E03-5754-6213-53D614D6E400}"/>
          </ac:spMkLst>
        </pc:spChg>
        <pc:picChg chg="add mod">
          <ac:chgData name="Wong, Nathanael Zhixin" userId="fc332088-c715-4bb6-b21f-69ae66f6c31c" providerId="ADAL" clId="{D584BBAF-9D07-234D-BDF0-2CB52D18A005}" dt="2024-01-02T17:37:31.823" v="3567" actId="1076"/>
          <ac:picMkLst>
            <pc:docMk/>
            <pc:sldMk cId="2861258293" sldId="291"/>
            <ac:picMk id="7" creationId="{73D6803B-EC41-DC64-DE3C-39EF18CB0F05}"/>
          </ac:picMkLst>
        </pc:picChg>
        <pc:picChg chg="del">
          <ac:chgData name="Wong, Nathanael Zhixin" userId="fc332088-c715-4bb6-b21f-69ae66f6c31c" providerId="ADAL" clId="{D584BBAF-9D07-234D-BDF0-2CB52D18A005}" dt="2024-01-02T17:36:51.682" v="3467" actId="478"/>
          <ac:picMkLst>
            <pc:docMk/>
            <pc:sldMk cId="2861258293" sldId="291"/>
            <ac:picMk id="8" creationId="{AB6239FB-1170-F172-733C-C52F9974D345}"/>
          </ac:picMkLst>
        </pc:picChg>
      </pc:sldChg>
      <pc:sldChg chg="new add del">
        <pc:chgData name="Wong, Nathanael Zhixin" userId="fc332088-c715-4bb6-b21f-69ae66f6c31c" providerId="ADAL" clId="{D584BBAF-9D07-234D-BDF0-2CB52D18A005}" dt="2024-01-02T17:37:47.425" v="3571" actId="680"/>
        <pc:sldMkLst>
          <pc:docMk/>
          <pc:sldMk cId="2038944550" sldId="292"/>
        </pc:sldMkLst>
      </pc:sldChg>
      <pc:sldChg chg="modSp add mod">
        <pc:chgData name="Wong, Nathanael Zhixin" userId="fc332088-c715-4bb6-b21f-69ae66f6c31c" providerId="ADAL" clId="{D584BBAF-9D07-234D-BDF0-2CB52D18A005}" dt="2024-01-02T17:48:25.704" v="4322" actId="20577"/>
        <pc:sldMkLst>
          <pc:docMk/>
          <pc:sldMk cId="2698951357" sldId="292"/>
        </pc:sldMkLst>
        <pc:spChg chg="mod">
          <ac:chgData name="Wong, Nathanael Zhixin" userId="fc332088-c715-4bb6-b21f-69ae66f6c31c" providerId="ADAL" clId="{D584BBAF-9D07-234D-BDF0-2CB52D18A005}" dt="2024-01-02T17:48:25.704" v="4322" actId="20577"/>
          <ac:spMkLst>
            <pc:docMk/>
            <pc:sldMk cId="2698951357" sldId="292"/>
            <ac:spMk id="6" creationId="{A28EFF9C-4905-3145-DC49-BD495AED6E3E}"/>
          </ac:spMkLst>
        </pc:spChg>
      </pc:sldChg>
      <pc:sldChg chg="add">
        <pc:chgData name="Wong, Nathanael Zhixin" userId="fc332088-c715-4bb6-b21f-69ae66f6c31c" providerId="ADAL" clId="{D584BBAF-9D07-234D-BDF0-2CB52D18A005}" dt="2024-01-02T17:48:14.033" v="4293"/>
        <pc:sldMkLst>
          <pc:docMk/>
          <pc:sldMk cId="2205955252" sldId="293"/>
        </pc:sldMkLst>
      </pc:sldChg>
      <pc:sldChg chg="modSp new mod">
        <pc:chgData name="Wong, Nathanael Zhixin" userId="fc332088-c715-4bb6-b21f-69ae66f6c31c" providerId="ADAL" clId="{D584BBAF-9D07-234D-BDF0-2CB52D18A005}" dt="2024-01-02T21:27:25.033" v="6980" actId="20577"/>
        <pc:sldMkLst>
          <pc:docMk/>
          <pc:sldMk cId="2303701591" sldId="294"/>
        </pc:sldMkLst>
        <pc:spChg chg="mod">
          <ac:chgData name="Wong, Nathanael Zhixin" userId="fc332088-c715-4bb6-b21f-69ae66f6c31c" providerId="ADAL" clId="{D584BBAF-9D07-234D-BDF0-2CB52D18A005}" dt="2024-01-02T21:27:25.033" v="6980" actId="20577"/>
          <ac:spMkLst>
            <pc:docMk/>
            <pc:sldMk cId="2303701591" sldId="294"/>
            <ac:spMk id="2" creationId="{D0ABA473-C5BF-4D7B-85C1-F25CB0CE641F}"/>
          </ac:spMkLst>
        </pc:spChg>
        <pc:spChg chg="mod">
          <ac:chgData name="Wong, Nathanael Zhixin" userId="fc332088-c715-4bb6-b21f-69ae66f6c31c" providerId="ADAL" clId="{D584BBAF-9D07-234D-BDF0-2CB52D18A005}" dt="2024-01-02T17:52:54.399" v="4435" actId="20577"/>
          <ac:spMkLst>
            <pc:docMk/>
            <pc:sldMk cId="2303701591" sldId="294"/>
            <ac:spMk id="3" creationId="{FB02D9D2-FA55-2C09-60A5-A14841B21BF2}"/>
          </ac:spMkLst>
        </pc:spChg>
      </pc:sldChg>
      <pc:sldChg chg="addSp delSp modSp new mod">
        <pc:chgData name="Wong, Nathanael Zhixin" userId="fc332088-c715-4bb6-b21f-69ae66f6c31c" providerId="ADAL" clId="{D584BBAF-9D07-234D-BDF0-2CB52D18A005}" dt="2024-01-02T20:45:00.913" v="5926" actId="20577"/>
        <pc:sldMkLst>
          <pc:docMk/>
          <pc:sldMk cId="2905905051" sldId="295"/>
        </pc:sldMkLst>
        <pc:spChg chg="mod">
          <ac:chgData name="Wong, Nathanael Zhixin" userId="fc332088-c715-4bb6-b21f-69ae66f6c31c" providerId="ADAL" clId="{D584BBAF-9D07-234D-BDF0-2CB52D18A005}" dt="2024-01-02T17:56:49.757" v="4507" actId="20577"/>
          <ac:spMkLst>
            <pc:docMk/>
            <pc:sldMk cId="2905905051" sldId="295"/>
            <ac:spMk id="2" creationId="{1E54E3E3-255C-BA19-7664-2BAF81C85C32}"/>
          </ac:spMkLst>
        </pc:spChg>
        <pc:spChg chg="del">
          <ac:chgData name="Wong, Nathanael Zhixin" userId="fc332088-c715-4bb6-b21f-69ae66f6c31c" providerId="ADAL" clId="{D584BBAF-9D07-234D-BDF0-2CB52D18A005}" dt="2024-01-02T17:57:10.444" v="4508"/>
          <ac:spMkLst>
            <pc:docMk/>
            <pc:sldMk cId="2905905051" sldId="295"/>
            <ac:spMk id="3" creationId="{715AFD74-9213-BC59-3847-3322DD6FBF01}"/>
          </ac:spMkLst>
        </pc:spChg>
        <pc:graphicFrameChg chg="add mod">
          <ac:chgData name="Wong, Nathanael Zhixin" userId="fc332088-c715-4bb6-b21f-69ae66f6c31c" providerId="ADAL" clId="{D584BBAF-9D07-234D-BDF0-2CB52D18A005}" dt="2024-01-02T20:45:00.913" v="5926" actId="20577"/>
          <ac:graphicFrameMkLst>
            <pc:docMk/>
            <pc:sldMk cId="2905905051" sldId="295"/>
            <ac:graphicFrameMk id="4" creationId="{9B7B1A62-806F-9996-DE86-5376B60098D3}"/>
          </ac:graphicFrameMkLst>
        </pc:graphicFrameChg>
      </pc:sldChg>
      <pc:sldChg chg="addSp delSp modSp add mod ord">
        <pc:chgData name="Wong, Nathanael Zhixin" userId="fc332088-c715-4bb6-b21f-69ae66f6c31c" providerId="ADAL" clId="{D584BBAF-9D07-234D-BDF0-2CB52D18A005}" dt="2024-01-08T16:27:27.216" v="19130" actId="20577"/>
        <pc:sldMkLst>
          <pc:docMk/>
          <pc:sldMk cId="1233948133" sldId="296"/>
        </pc:sldMkLst>
        <pc:spChg chg="add mod">
          <ac:chgData name="Wong, Nathanael Zhixin" userId="fc332088-c715-4bb6-b21f-69ae66f6c31c" providerId="ADAL" clId="{D584BBAF-9D07-234D-BDF0-2CB52D18A005}" dt="2024-01-08T16:27:27.216" v="19130" actId="20577"/>
          <ac:spMkLst>
            <pc:docMk/>
            <pc:sldMk cId="1233948133" sldId="296"/>
            <ac:spMk id="5" creationId="{5502312E-3994-9BB4-341E-A9850B405D8A}"/>
          </ac:spMkLst>
        </pc:spChg>
        <pc:graphicFrameChg chg="del mod">
          <ac:chgData name="Wong, Nathanael Zhixin" userId="fc332088-c715-4bb6-b21f-69ae66f6c31c" providerId="ADAL" clId="{D584BBAF-9D07-234D-BDF0-2CB52D18A005}" dt="2024-01-02T17:57:19.007" v="4511" actId="478"/>
          <ac:graphicFrameMkLst>
            <pc:docMk/>
            <pc:sldMk cId="1233948133" sldId="296"/>
            <ac:graphicFrameMk id="4" creationId="{9B7B1A62-806F-9996-DE86-5376B60098D3}"/>
          </ac:graphicFrameMkLst>
        </pc:graphicFrameChg>
      </pc:sldChg>
      <pc:sldChg chg="modSp add mod">
        <pc:chgData name="Wong, Nathanael Zhixin" userId="fc332088-c715-4bb6-b21f-69ae66f6c31c" providerId="ADAL" clId="{D584BBAF-9D07-234D-BDF0-2CB52D18A005}" dt="2024-01-02T20:47:00.148" v="6244" actId="20577"/>
        <pc:sldMkLst>
          <pc:docMk/>
          <pc:sldMk cId="816117860" sldId="297"/>
        </pc:sldMkLst>
        <pc:spChg chg="mod">
          <ac:chgData name="Wong, Nathanael Zhixin" userId="fc332088-c715-4bb6-b21f-69ae66f6c31c" providerId="ADAL" clId="{D584BBAF-9D07-234D-BDF0-2CB52D18A005}" dt="2024-01-02T20:47:00.148" v="6244" actId="20577"/>
          <ac:spMkLst>
            <pc:docMk/>
            <pc:sldMk cId="816117860" sldId="297"/>
            <ac:spMk id="5" creationId="{5502312E-3994-9BB4-341E-A9850B405D8A}"/>
          </ac:spMkLst>
        </pc:spChg>
      </pc:sldChg>
      <pc:sldChg chg="modSp new mod">
        <pc:chgData name="Wong, Nathanael Zhixin" userId="fc332088-c715-4bb6-b21f-69ae66f6c31c" providerId="ADAL" clId="{D584BBAF-9D07-234D-BDF0-2CB52D18A005}" dt="2024-01-02T19:26:14.800" v="4960" actId="20577"/>
        <pc:sldMkLst>
          <pc:docMk/>
          <pc:sldMk cId="2078318341" sldId="298"/>
        </pc:sldMkLst>
        <pc:spChg chg="mod">
          <ac:chgData name="Wong, Nathanael Zhixin" userId="fc332088-c715-4bb6-b21f-69ae66f6c31c" providerId="ADAL" clId="{D584BBAF-9D07-234D-BDF0-2CB52D18A005}" dt="2024-01-02T19:26:14.800" v="4960" actId="20577"/>
          <ac:spMkLst>
            <pc:docMk/>
            <pc:sldMk cId="2078318341" sldId="298"/>
            <ac:spMk id="2" creationId="{9DDA5B15-CBDC-3E8C-9ADD-8D7419DB8B7C}"/>
          </ac:spMkLst>
        </pc:spChg>
        <pc:spChg chg="mod">
          <ac:chgData name="Wong, Nathanael Zhixin" userId="fc332088-c715-4bb6-b21f-69ae66f6c31c" providerId="ADAL" clId="{D584BBAF-9D07-234D-BDF0-2CB52D18A005}" dt="2024-01-02T19:26:08.217" v="4943" actId="20577"/>
          <ac:spMkLst>
            <pc:docMk/>
            <pc:sldMk cId="2078318341" sldId="298"/>
            <ac:spMk id="3" creationId="{79B92D80-6D4B-47FB-7BA1-E0910B92D33B}"/>
          </ac:spMkLst>
        </pc:spChg>
      </pc:sldChg>
      <pc:sldChg chg="modSp add mod">
        <pc:chgData name="Wong, Nathanael Zhixin" userId="fc332088-c715-4bb6-b21f-69ae66f6c31c" providerId="ADAL" clId="{D584BBAF-9D07-234D-BDF0-2CB52D18A005}" dt="2024-01-02T20:47:02.713" v="6250" actId="20577"/>
        <pc:sldMkLst>
          <pc:docMk/>
          <pc:sldMk cId="550659307" sldId="299"/>
        </pc:sldMkLst>
        <pc:spChg chg="mod">
          <ac:chgData name="Wong, Nathanael Zhixin" userId="fc332088-c715-4bb6-b21f-69ae66f6c31c" providerId="ADAL" clId="{D584BBAF-9D07-234D-BDF0-2CB52D18A005}" dt="2024-01-02T20:47:02.713" v="6250" actId="20577"/>
          <ac:spMkLst>
            <pc:docMk/>
            <pc:sldMk cId="550659307" sldId="299"/>
            <ac:spMk id="5" creationId="{5502312E-3994-9BB4-341E-A9850B405D8A}"/>
          </ac:spMkLst>
        </pc:spChg>
      </pc:sldChg>
      <pc:sldChg chg="add del">
        <pc:chgData name="Wong, Nathanael Zhixin" userId="fc332088-c715-4bb6-b21f-69ae66f6c31c" providerId="ADAL" clId="{D584BBAF-9D07-234D-BDF0-2CB52D18A005}" dt="2024-01-02T19:45:32.586" v="5140" actId="2696"/>
        <pc:sldMkLst>
          <pc:docMk/>
          <pc:sldMk cId="1363264368" sldId="300"/>
        </pc:sldMkLst>
      </pc:sldChg>
      <pc:sldChg chg="modSp add mod">
        <pc:chgData name="Wong, Nathanael Zhixin" userId="fc332088-c715-4bb6-b21f-69ae66f6c31c" providerId="ADAL" clId="{D584BBAF-9D07-234D-BDF0-2CB52D18A005}" dt="2024-01-02T19:51:59.581" v="5626" actId="20577"/>
        <pc:sldMkLst>
          <pc:docMk/>
          <pc:sldMk cId="1898426884" sldId="301"/>
        </pc:sldMkLst>
        <pc:spChg chg="mod">
          <ac:chgData name="Wong, Nathanael Zhixin" userId="fc332088-c715-4bb6-b21f-69ae66f6c31c" providerId="ADAL" clId="{D584BBAF-9D07-234D-BDF0-2CB52D18A005}" dt="2024-01-02T19:51:35.435" v="5593" actId="20577"/>
          <ac:spMkLst>
            <pc:docMk/>
            <pc:sldMk cId="1898426884" sldId="301"/>
            <ac:spMk id="2" creationId="{3A10C550-B0EF-986C-2372-3E74AF9B0CA1}"/>
          </ac:spMkLst>
        </pc:spChg>
        <pc:spChg chg="mod">
          <ac:chgData name="Wong, Nathanael Zhixin" userId="fc332088-c715-4bb6-b21f-69ae66f6c31c" providerId="ADAL" clId="{D584BBAF-9D07-234D-BDF0-2CB52D18A005}" dt="2024-01-02T19:51:59.581" v="5626" actId="20577"/>
          <ac:spMkLst>
            <pc:docMk/>
            <pc:sldMk cId="1898426884" sldId="301"/>
            <ac:spMk id="3" creationId="{6759F722-4A36-CC57-0C7E-57BBB78410AE}"/>
          </ac:spMkLst>
        </pc:spChg>
        <pc:spChg chg="mod">
          <ac:chgData name="Wong, Nathanael Zhixin" userId="fc332088-c715-4bb6-b21f-69ae66f6c31c" providerId="ADAL" clId="{D584BBAF-9D07-234D-BDF0-2CB52D18A005}" dt="2024-01-02T19:44:40.088" v="5016" actId="1076"/>
          <ac:spMkLst>
            <pc:docMk/>
            <pc:sldMk cId="1898426884" sldId="301"/>
            <ac:spMk id="6" creationId="{39487791-906F-FDE5-C30A-074274E64AA6}"/>
          </ac:spMkLst>
        </pc:spChg>
        <pc:spChg chg="mod">
          <ac:chgData name="Wong, Nathanael Zhixin" userId="fc332088-c715-4bb6-b21f-69ae66f6c31c" providerId="ADAL" clId="{D584BBAF-9D07-234D-BDF0-2CB52D18A005}" dt="2024-01-02T19:44:40.088" v="5016" actId="1076"/>
          <ac:spMkLst>
            <pc:docMk/>
            <pc:sldMk cId="1898426884" sldId="301"/>
            <ac:spMk id="7" creationId="{4ED897F7-EB1C-BCF0-62DC-51274A6F1F4B}"/>
          </ac:spMkLst>
        </pc:spChg>
        <pc:spChg chg="mod">
          <ac:chgData name="Wong, Nathanael Zhixin" userId="fc332088-c715-4bb6-b21f-69ae66f6c31c" providerId="ADAL" clId="{D584BBAF-9D07-234D-BDF0-2CB52D18A005}" dt="2024-01-02T19:44:40.088" v="5016" actId="1076"/>
          <ac:spMkLst>
            <pc:docMk/>
            <pc:sldMk cId="1898426884" sldId="301"/>
            <ac:spMk id="8" creationId="{69A57752-B167-508C-B613-57E262915010}"/>
          </ac:spMkLst>
        </pc:spChg>
        <pc:spChg chg="mod">
          <ac:chgData name="Wong, Nathanael Zhixin" userId="fc332088-c715-4bb6-b21f-69ae66f6c31c" providerId="ADAL" clId="{D584BBAF-9D07-234D-BDF0-2CB52D18A005}" dt="2024-01-02T19:44:40.088" v="5016" actId="1076"/>
          <ac:spMkLst>
            <pc:docMk/>
            <pc:sldMk cId="1898426884" sldId="301"/>
            <ac:spMk id="9" creationId="{6F43871C-4D7C-CDF9-8D4F-B45A1160326F}"/>
          </ac:spMkLst>
        </pc:spChg>
        <pc:spChg chg="mod">
          <ac:chgData name="Wong, Nathanael Zhixin" userId="fc332088-c715-4bb6-b21f-69ae66f6c31c" providerId="ADAL" clId="{D584BBAF-9D07-234D-BDF0-2CB52D18A005}" dt="2024-01-02T19:44:40.088" v="5016" actId="1076"/>
          <ac:spMkLst>
            <pc:docMk/>
            <pc:sldMk cId="1898426884" sldId="301"/>
            <ac:spMk id="10" creationId="{517F7655-0DCD-1C8F-860B-487C76A47762}"/>
          </ac:spMkLst>
        </pc:spChg>
        <pc:spChg chg="mod">
          <ac:chgData name="Wong, Nathanael Zhixin" userId="fc332088-c715-4bb6-b21f-69ae66f6c31c" providerId="ADAL" clId="{D584BBAF-9D07-234D-BDF0-2CB52D18A005}" dt="2024-01-02T19:44:40.088" v="5016" actId="1076"/>
          <ac:spMkLst>
            <pc:docMk/>
            <pc:sldMk cId="1898426884" sldId="301"/>
            <ac:spMk id="11" creationId="{E971C9C0-ACEF-8856-0DAE-ADE7AAB081F9}"/>
          </ac:spMkLst>
        </pc:spChg>
        <pc:spChg chg="mod">
          <ac:chgData name="Wong, Nathanael Zhixin" userId="fc332088-c715-4bb6-b21f-69ae66f6c31c" providerId="ADAL" clId="{D584BBAF-9D07-234D-BDF0-2CB52D18A005}" dt="2024-01-02T19:44:40.088" v="5016" actId="1076"/>
          <ac:spMkLst>
            <pc:docMk/>
            <pc:sldMk cId="1898426884" sldId="301"/>
            <ac:spMk id="12" creationId="{D13979D3-2113-3B24-0ACB-DA2697482D14}"/>
          </ac:spMkLst>
        </pc:spChg>
        <pc:spChg chg="mod">
          <ac:chgData name="Wong, Nathanael Zhixin" userId="fc332088-c715-4bb6-b21f-69ae66f6c31c" providerId="ADAL" clId="{D584BBAF-9D07-234D-BDF0-2CB52D18A005}" dt="2024-01-02T19:44:40.088" v="5016" actId="1076"/>
          <ac:spMkLst>
            <pc:docMk/>
            <pc:sldMk cId="1898426884" sldId="301"/>
            <ac:spMk id="13" creationId="{64126940-EC51-3314-3BFC-2807824FD8D8}"/>
          </ac:spMkLst>
        </pc:spChg>
        <pc:spChg chg="mod">
          <ac:chgData name="Wong, Nathanael Zhixin" userId="fc332088-c715-4bb6-b21f-69ae66f6c31c" providerId="ADAL" clId="{D584BBAF-9D07-234D-BDF0-2CB52D18A005}" dt="2024-01-02T19:44:40.088" v="5016" actId="1076"/>
          <ac:spMkLst>
            <pc:docMk/>
            <pc:sldMk cId="1898426884" sldId="301"/>
            <ac:spMk id="15" creationId="{C2F51B62-7A2A-87B8-1D22-6C292D3EE6EB}"/>
          </ac:spMkLst>
        </pc:spChg>
        <pc:spChg chg="mod">
          <ac:chgData name="Wong, Nathanael Zhixin" userId="fc332088-c715-4bb6-b21f-69ae66f6c31c" providerId="ADAL" clId="{D584BBAF-9D07-234D-BDF0-2CB52D18A005}" dt="2024-01-02T19:44:40.088" v="5016" actId="1076"/>
          <ac:spMkLst>
            <pc:docMk/>
            <pc:sldMk cId="1898426884" sldId="301"/>
            <ac:spMk id="16" creationId="{6CCCB0B8-22CB-66F4-A7FF-6D73C6934CD2}"/>
          </ac:spMkLst>
        </pc:spChg>
        <pc:spChg chg="mod">
          <ac:chgData name="Wong, Nathanael Zhixin" userId="fc332088-c715-4bb6-b21f-69ae66f6c31c" providerId="ADAL" clId="{D584BBAF-9D07-234D-BDF0-2CB52D18A005}" dt="2024-01-02T19:44:40.088" v="5016" actId="1076"/>
          <ac:spMkLst>
            <pc:docMk/>
            <pc:sldMk cId="1898426884" sldId="301"/>
            <ac:spMk id="17" creationId="{049F13DF-8969-BF95-AF17-13A26D4E17C3}"/>
          </ac:spMkLst>
        </pc:spChg>
        <pc:picChg chg="mod">
          <ac:chgData name="Wong, Nathanael Zhixin" userId="fc332088-c715-4bb6-b21f-69ae66f6c31c" providerId="ADAL" clId="{D584BBAF-9D07-234D-BDF0-2CB52D18A005}" dt="2024-01-02T19:44:40.088" v="5016" actId="1076"/>
          <ac:picMkLst>
            <pc:docMk/>
            <pc:sldMk cId="1898426884" sldId="301"/>
            <ac:picMk id="5" creationId="{51043EAC-1331-810B-880B-72B9EE68E0AC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20:44:12.116" v="5915" actId="700"/>
        <pc:sldMkLst>
          <pc:docMk/>
          <pc:sldMk cId="1711305116" sldId="302"/>
        </pc:sldMkLst>
        <pc:spChg chg="mod ord">
          <ac:chgData name="Wong, Nathanael Zhixin" userId="fc332088-c715-4bb6-b21f-69ae66f6c31c" providerId="ADAL" clId="{D584BBAF-9D07-234D-BDF0-2CB52D18A005}" dt="2024-01-02T20:44:12.116" v="5915" actId="700"/>
          <ac:spMkLst>
            <pc:docMk/>
            <pc:sldMk cId="1711305116" sldId="302"/>
            <ac:spMk id="2" creationId="{1E54E3E3-255C-BA19-7664-2BAF81C85C32}"/>
          </ac:spMkLst>
        </pc:spChg>
        <pc:spChg chg="add del mod ord">
          <ac:chgData name="Wong, Nathanael Zhixin" userId="fc332088-c715-4bb6-b21f-69ae66f6c31c" providerId="ADAL" clId="{D584BBAF-9D07-234D-BDF0-2CB52D18A005}" dt="2024-01-02T19:53:10.290" v="5628"/>
          <ac:spMkLst>
            <pc:docMk/>
            <pc:sldMk cId="1711305116" sldId="302"/>
            <ac:spMk id="3" creationId="{5F436186-6589-8C08-3561-2D4E07EE4357}"/>
          </ac:spMkLst>
        </pc:spChg>
        <pc:spChg chg="mod ord">
          <ac:chgData name="Wong, Nathanael Zhixin" userId="fc332088-c715-4bb6-b21f-69ae66f6c31c" providerId="ADAL" clId="{D584BBAF-9D07-234D-BDF0-2CB52D18A005}" dt="2024-01-02T20:44:12.116" v="5915" actId="700"/>
          <ac:spMkLst>
            <pc:docMk/>
            <pc:sldMk cId="1711305116" sldId="302"/>
            <ac:spMk id="5" creationId="{5502312E-3994-9BB4-341E-A9850B405D8A}"/>
          </ac:spMkLst>
        </pc:spChg>
        <pc:spChg chg="add del mod">
          <ac:chgData name="Wong, Nathanael Zhixin" userId="fc332088-c715-4bb6-b21f-69ae66f6c31c" providerId="ADAL" clId="{D584BBAF-9D07-234D-BDF0-2CB52D18A005}" dt="2024-01-02T20:44:12.116" v="5915" actId="700"/>
          <ac:spMkLst>
            <pc:docMk/>
            <pc:sldMk cId="1711305116" sldId="302"/>
            <ac:spMk id="8" creationId="{CAE6E61D-0108-1248-8694-D5604F1954D6}"/>
          </ac:spMkLst>
        </pc:spChg>
        <pc:picChg chg="add del mod">
          <ac:chgData name="Wong, Nathanael Zhixin" userId="fc332088-c715-4bb6-b21f-69ae66f6c31c" providerId="ADAL" clId="{D584BBAF-9D07-234D-BDF0-2CB52D18A005}" dt="2024-01-02T20:44:06.204" v="5914" actId="478"/>
          <ac:picMkLst>
            <pc:docMk/>
            <pc:sldMk cId="1711305116" sldId="302"/>
            <ac:picMk id="6" creationId="{AE84C750-E9CE-16D8-1B4A-7859116530E2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20:13:53.472" v="5668" actId="20577"/>
        <pc:sldMkLst>
          <pc:docMk/>
          <pc:sldMk cId="2059402860" sldId="303"/>
        </pc:sldMkLst>
        <pc:spChg chg="mod ord">
          <ac:chgData name="Wong, Nathanael Zhixin" userId="fc332088-c715-4bb6-b21f-69ae66f6c31c" providerId="ADAL" clId="{D584BBAF-9D07-234D-BDF0-2CB52D18A005}" dt="2024-01-02T19:53:27.652" v="5635" actId="700"/>
          <ac:spMkLst>
            <pc:docMk/>
            <pc:sldMk cId="2059402860" sldId="303"/>
            <ac:spMk id="2" creationId="{1E54E3E3-255C-BA19-7664-2BAF81C85C32}"/>
          </ac:spMkLst>
        </pc:spChg>
        <pc:spChg chg="add del mod ord">
          <ac:chgData name="Wong, Nathanael Zhixin" userId="fc332088-c715-4bb6-b21f-69ae66f6c31c" providerId="ADAL" clId="{D584BBAF-9D07-234D-BDF0-2CB52D18A005}" dt="2024-01-02T20:11:03.472" v="5636"/>
          <ac:spMkLst>
            <pc:docMk/>
            <pc:sldMk cId="2059402860" sldId="303"/>
            <ac:spMk id="3" creationId="{A34E78EF-0A4B-CCB5-6AC1-D19E312F85B1}"/>
          </ac:spMkLst>
        </pc:spChg>
        <pc:spChg chg="mod ord">
          <ac:chgData name="Wong, Nathanael Zhixin" userId="fc332088-c715-4bb6-b21f-69ae66f6c31c" providerId="ADAL" clId="{D584BBAF-9D07-234D-BDF0-2CB52D18A005}" dt="2024-01-02T20:13:53.472" v="5668" actId="20577"/>
          <ac:spMkLst>
            <pc:docMk/>
            <pc:sldMk cId="2059402860" sldId="303"/>
            <ac:spMk id="5" creationId="{5502312E-3994-9BB4-341E-A9850B405D8A}"/>
          </ac:spMkLst>
        </pc:spChg>
        <pc:spChg chg="add del mod">
          <ac:chgData name="Wong, Nathanael Zhixin" userId="fc332088-c715-4bb6-b21f-69ae66f6c31c" providerId="ADAL" clId="{D584BBAF-9D07-234D-BDF0-2CB52D18A005}" dt="2024-01-02T20:12:28.214" v="5640"/>
          <ac:spMkLst>
            <pc:docMk/>
            <pc:sldMk cId="2059402860" sldId="303"/>
            <ac:spMk id="8" creationId="{0CE39362-6499-26B4-D0A9-F84ECAD5BEE2}"/>
          </ac:spMkLst>
        </pc:spChg>
        <pc:spChg chg="add mod">
          <ac:chgData name="Wong, Nathanael Zhixin" userId="fc332088-c715-4bb6-b21f-69ae66f6c31c" providerId="ADAL" clId="{D584BBAF-9D07-234D-BDF0-2CB52D18A005}" dt="2024-01-02T20:12:53.660" v="5647" actId="14100"/>
          <ac:spMkLst>
            <pc:docMk/>
            <pc:sldMk cId="2059402860" sldId="303"/>
            <ac:spMk id="11" creationId="{D1FC7F69-2C35-B981-9E2D-C622EEFC64FF}"/>
          </ac:spMkLst>
        </pc:spChg>
        <pc:spChg chg="add mod">
          <ac:chgData name="Wong, Nathanael Zhixin" userId="fc332088-c715-4bb6-b21f-69ae66f6c31c" providerId="ADAL" clId="{D584BBAF-9D07-234D-BDF0-2CB52D18A005}" dt="2024-01-02T20:12:58.986" v="5649" actId="1076"/>
          <ac:spMkLst>
            <pc:docMk/>
            <pc:sldMk cId="2059402860" sldId="303"/>
            <ac:spMk id="12" creationId="{C6FFDF81-D7C3-ED30-8957-0B8F37D9EFD2}"/>
          </ac:spMkLst>
        </pc:spChg>
        <pc:spChg chg="add mod">
          <ac:chgData name="Wong, Nathanael Zhixin" userId="fc332088-c715-4bb6-b21f-69ae66f6c31c" providerId="ADAL" clId="{D584BBAF-9D07-234D-BDF0-2CB52D18A005}" dt="2024-01-02T20:13:12.507" v="5652" actId="14100"/>
          <ac:spMkLst>
            <pc:docMk/>
            <pc:sldMk cId="2059402860" sldId="303"/>
            <ac:spMk id="13" creationId="{3481E4FA-7ED6-2B19-AF7F-50E439C67923}"/>
          </ac:spMkLst>
        </pc:spChg>
        <pc:picChg chg="add del mod">
          <ac:chgData name="Wong, Nathanael Zhixin" userId="fc332088-c715-4bb6-b21f-69ae66f6c31c" providerId="ADAL" clId="{D584BBAF-9D07-234D-BDF0-2CB52D18A005}" dt="2024-01-02T20:12:21.967" v="5639" actId="478"/>
          <ac:picMkLst>
            <pc:docMk/>
            <pc:sldMk cId="2059402860" sldId="303"/>
            <ac:picMk id="6" creationId="{9842A48A-0822-F0FB-58FA-268B7C5FA357}"/>
          </ac:picMkLst>
        </pc:picChg>
        <pc:picChg chg="add mod">
          <ac:chgData name="Wong, Nathanael Zhixin" userId="fc332088-c715-4bb6-b21f-69ae66f6c31c" providerId="ADAL" clId="{D584BBAF-9D07-234D-BDF0-2CB52D18A005}" dt="2024-01-02T20:12:30.130" v="5641" actId="27614"/>
          <ac:picMkLst>
            <pc:docMk/>
            <pc:sldMk cId="2059402860" sldId="303"/>
            <ac:picMk id="10" creationId="{76F132F0-1165-6666-B96A-A1615A4F1A5D}"/>
          </ac:picMkLst>
        </pc:picChg>
      </pc:sldChg>
      <pc:sldChg chg="addSp delSp modSp add del mod">
        <pc:chgData name="Wong, Nathanael Zhixin" userId="fc332088-c715-4bb6-b21f-69ae66f6c31c" providerId="ADAL" clId="{D584BBAF-9D07-234D-BDF0-2CB52D18A005}" dt="2024-01-02T20:35:02.294" v="5761" actId="2696"/>
        <pc:sldMkLst>
          <pc:docMk/>
          <pc:sldMk cId="211018402" sldId="304"/>
        </pc:sldMkLst>
        <pc:spChg chg="add mod">
          <ac:chgData name="Wong, Nathanael Zhixin" userId="fc332088-c715-4bb6-b21f-69ae66f6c31c" providerId="ADAL" clId="{D584BBAF-9D07-234D-BDF0-2CB52D18A005}" dt="2024-01-02T20:34:35.817" v="5713" actId="478"/>
          <ac:spMkLst>
            <pc:docMk/>
            <pc:sldMk cId="211018402" sldId="304"/>
            <ac:spMk id="4" creationId="{87F83396-A443-573E-2056-CA72FE422BC1}"/>
          </ac:spMkLst>
        </pc:spChg>
        <pc:spChg chg="mod">
          <ac:chgData name="Wong, Nathanael Zhixin" userId="fc332088-c715-4bb6-b21f-69ae66f6c31c" providerId="ADAL" clId="{D584BBAF-9D07-234D-BDF0-2CB52D18A005}" dt="2024-01-02T20:34:32.116" v="5712" actId="20577"/>
          <ac:spMkLst>
            <pc:docMk/>
            <pc:sldMk cId="211018402" sldId="304"/>
            <ac:spMk id="5" creationId="{5502312E-3994-9BB4-341E-A9850B405D8A}"/>
          </ac:spMkLst>
        </pc:spChg>
        <pc:picChg chg="del">
          <ac:chgData name="Wong, Nathanael Zhixin" userId="fc332088-c715-4bb6-b21f-69ae66f6c31c" providerId="ADAL" clId="{D584BBAF-9D07-234D-BDF0-2CB52D18A005}" dt="2024-01-02T20:34:35.817" v="5713" actId="478"/>
          <ac:picMkLst>
            <pc:docMk/>
            <pc:sldMk cId="211018402" sldId="304"/>
            <ac:picMk id="10" creationId="{76F132F0-1165-6666-B96A-A1615A4F1A5D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21:00:41.587" v="6747" actId="20577"/>
        <pc:sldMkLst>
          <pc:docMk/>
          <pc:sldMk cId="2994103264" sldId="304"/>
        </pc:sldMkLst>
        <pc:spChg chg="mod ord">
          <ac:chgData name="Wong, Nathanael Zhixin" userId="fc332088-c715-4bb6-b21f-69ae66f6c31c" providerId="ADAL" clId="{D584BBAF-9D07-234D-BDF0-2CB52D18A005}" dt="2024-01-02T21:00:41.587" v="6747" actId="20577"/>
          <ac:spMkLst>
            <pc:docMk/>
            <pc:sldMk cId="2994103264" sldId="304"/>
            <ac:spMk id="2" creationId="{1E54E3E3-255C-BA19-7664-2BAF81C85C32}"/>
          </ac:spMkLst>
        </pc:spChg>
        <pc:spChg chg="mod ord">
          <ac:chgData name="Wong, Nathanael Zhixin" userId="fc332088-c715-4bb6-b21f-69ae66f6c31c" providerId="ADAL" clId="{D584BBAF-9D07-234D-BDF0-2CB52D18A005}" dt="2024-01-02T20:54:11.549" v="6405" actId="20577"/>
          <ac:spMkLst>
            <pc:docMk/>
            <pc:sldMk cId="2994103264" sldId="304"/>
            <ac:spMk id="5" creationId="{5502312E-3994-9BB4-341E-A9850B405D8A}"/>
          </ac:spMkLst>
        </pc:spChg>
        <pc:spChg chg="del">
          <ac:chgData name="Wong, Nathanael Zhixin" userId="fc332088-c715-4bb6-b21f-69ae66f6c31c" providerId="ADAL" clId="{D584BBAF-9D07-234D-BDF0-2CB52D18A005}" dt="2024-01-02T20:47:57.209" v="6303" actId="478"/>
          <ac:spMkLst>
            <pc:docMk/>
            <pc:sldMk cId="2994103264" sldId="304"/>
            <ac:spMk id="11" creationId="{D1FC7F69-2C35-B981-9E2D-C622EEFC64FF}"/>
          </ac:spMkLst>
        </pc:spChg>
        <pc:spChg chg="del">
          <ac:chgData name="Wong, Nathanael Zhixin" userId="fc332088-c715-4bb6-b21f-69ae66f6c31c" providerId="ADAL" clId="{D584BBAF-9D07-234D-BDF0-2CB52D18A005}" dt="2024-01-02T20:47:57.209" v="6303" actId="478"/>
          <ac:spMkLst>
            <pc:docMk/>
            <pc:sldMk cId="2994103264" sldId="304"/>
            <ac:spMk id="12" creationId="{C6FFDF81-D7C3-ED30-8957-0B8F37D9EFD2}"/>
          </ac:spMkLst>
        </pc:spChg>
        <pc:spChg chg="del">
          <ac:chgData name="Wong, Nathanael Zhixin" userId="fc332088-c715-4bb6-b21f-69ae66f6c31c" providerId="ADAL" clId="{D584BBAF-9D07-234D-BDF0-2CB52D18A005}" dt="2024-01-02T20:47:57.209" v="6303" actId="478"/>
          <ac:spMkLst>
            <pc:docMk/>
            <pc:sldMk cId="2994103264" sldId="304"/>
            <ac:spMk id="13" creationId="{3481E4FA-7ED6-2B19-AF7F-50E439C67923}"/>
          </ac:spMkLst>
        </pc:spChg>
        <pc:picChg chg="add mod modCrop">
          <ac:chgData name="Wong, Nathanael Zhixin" userId="fc332088-c715-4bb6-b21f-69ae66f6c31c" providerId="ADAL" clId="{D584BBAF-9D07-234D-BDF0-2CB52D18A005}" dt="2024-01-02T20:48:13.682" v="6311" actId="1076"/>
          <ac:picMkLst>
            <pc:docMk/>
            <pc:sldMk cId="2994103264" sldId="304"/>
            <ac:picMk id="4" creationId="{7654123F-F77D-B808-949F-6992039E8017}"/>
          </ac:picMkLst>
        </pc:picChg>
        <pc:picChg chg="del mod ord">
          <ac:chgData name="Wong, Nathanael Zhixin" userId="fc332088-c715-4bb6-b21f-69ae66f6c31c" providerId="ADAL" clId="{D584BBAF-9D07-234D-BDF0-2CB52D18A005}" dt="2024-01-02T20:47:55.682" v="6302" actId="478"/>
          <ac:picMkLst>
            <pc:docMk/>
            <pc:sldMk cId="2994103264" sldId="304"/>
            <ac:picMk id="10" creationId="{76F132F0-1165-6666-B96A-A1615A4F1A5D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21:15:40.932" v="6928"/>
        <pc:sldMkLst>
          <pc:docMk/>
          <pc:sldMk cId="600766496" sldId="305"/>
        </pc:sldMkLst>
        <pc:spChg chg="mod ord">
          <ac:chgData name="Wong, Nathanael Zhixin" userId="fc332088-c715-4bb6-b21f-69ae66f6c31c" providerId="ADAL" clId="{D584BBAF-9D07-234D-BDF0-2CB52D18A005}" dt="2024-01-02T21:00:44.781" v="6748"/>
          <ac:spMkLst>
            <pc:docMk/>
            <pc:sldMk cId="600766496" sldId="305"/>
            <ac:spMk id="2" creationId="{1E54E3E3-255C-BA19-7664-2BAF81C85C32}"/>
          </ac:spMkLst>
        </pc:spChg>
        <pc:spChg chg="add del mod ord">
          <ac:chgData name="Wong, Nathanael Zhixin" userId="fc332088-c715-4bb6-b21f-69ae66f6c31c" providerId="ADAL" clId="{D584BBAF-9D07-234D-BDF0-2CB52D18A005}" dt="2024-01-02T20:56:26.587" v="6611"/>
          <ac:spMkLst>
            <pc:docMk/>
            <pc:sldMk cId="600766496" sldId="305"/>
            <ac:spMk id="3" creationId="{B67384B4-2490-6BB3-D67F-3413E67A0CB0}"/>
          </ac:spMkLst>
        </pc:spChg>
        <pc:spChg chg="mod ord">
          <ac:chgData name="Wong, Nathanael Zhixin" userId="fc332088-c715-4bb6-b21f-69ae66f6c31c" providerId="ADAL" clId="{D584BBAF-9D07-234D-BDF0-2CB52D18A005}" dt="2024-01-02T21:15:40.932" v="6928"/>
          <ac:spMkLst>
            <pc:docMk/>
            <pc:sldMk cId="600766496" sldId="305"/>
            <ac:spMk id="5" creationId="{5502312E-3994-9BB4-341E-A9850B405D8A}"/>
          </ac:spMkLst>
        </pc:spChg>
        <pc:spChg chg="add mod">
          <ac:chgData name="Wong, Nathanael Zhixin" userId="fc332088-c715-4bb6-b21f-69ae66f6c31c" providerId="ADAL" clId="{D584BBAF-9D07-234D-BDF0-2CB52D18A005}" dt="2024-01-02T20:56:48.050" v="6616" actId="14100"/>
          <ac:spMkLst>
            <pc:docMk/>
            <pc:sldMk cId="600766496" sldId="305"/>
            <ac:spMk id="8" creationId="{9A05CF86-6818-2950-9273-B4744967F0BB}"/>
          </ac:spMkLst>
        </pc:spChg>
        <pc:spChg chg="add mod">
          <ac:chgData name="Wong, Nathanael Zhixin" userId="fc332088-c715-4bb6-b21f-69ae66f6c31c" providerId="ADAL" clId="{D584BBAF-9D07-234D-BDF0-2CB52D18A005}" dt="2024-01-02T20:56:53.814" v="6621" actId="1035"/>
          <ac:spMkLst>
            <pc:docMk/>
            <pc:sldMk cId="600766496" sldId="305"/>
            <ac:spMk id="9" creationId="{22D2496F-740F-2313-8242-A3158F8988D1}"/>
          </ac:spMkLst>
        </pc:spChg>
        <pc:picChg chg="del">
          <ac:chgData name="Wong, Nathanael Zhixin" userId="fc332088-c715-4bb6-b21f-69ae66f6c31c" providerId="ADAL" clId="{D584BBAF-9D07-234D-BDF0-2CB52D18A005}" dt="2024-01-02T20:48:22.545" v="6313" actId="478"/>
          <ac:picMkLst>
            <pc:docMk/>
            <pc:sldMk cId="600766496" sldId="305"/>
            <ac:picMk id="4" creationId="{7654123F-F77D-B808-949F-6992039E8017}"/>
          </ac:picMkLst>
        </pc:picChg>
        <pc:picChg chg="add mod">
          <ac:chgData name="Wong, Nathanael Zhixin" userId="fc332088-c715-4bb6-b21f-69ae66f6c31c" providerId="ADAL" clId="{D584BBAF-9D07-234D-BDF0-2CB52D18A005}" dt="2024-01-02T20:56:28.569" v="6613" actId="962"/>
          <ac:picMkLst>
            <pc:docMk/>
            <pc:sldMk cId="600766496" sldId="305"/>
            <ac:picMk id="7" creationId="{20A27EE6-1EF5-CF44-3674-C483AFC5155D}"/>
          </ac:picMkLst>
        </pc:picChg>
      </pc:sldChg>
      <pc:sldChg chg="addSp modSp add del mod">
        <pc:chgData name="Wong, Nathanael Zhixin" userId="fc332088-c715-4bb6-b21f-69ae66f6c31c" providerId="ADAL" clId="{D584BBAF-9D07-234D-BDF0-2CB52D18A005}" dt="2024-01-02T20:44:37.202" v="5916" actId="2696"/>
        <pc:sldMkLst>
          <pc:docMk/>
          <pc:sldMk cId="2735835625" sldId="305"/>
        </pc:sldMkLst>
        <pc:spChg chg="add mod">
          <ac:chgData name="Wong, Nathanael Zhixin" userId="fc332088-c715-4bb6-b21f-69ae66f6c31c" providerId="ADAL" clId="{D584BBAF-9D07-234D-BDF0-2CB52D18A005}" dt="2024-01-02T20:35:22.422" v="5772" actId="1035"/>
          <ac:spMkLst>
            <pc:docMk/>
            <pc:sldMk cId="2735835625" sldId="305"/>
            <ac:spMk id="3" creationId="{9D6EA410-13B7-2CAC-E0E9-E7ED76BEA3D8}"/>
          </ac:spMkLst>
        </pc:spChg>
        <pc:spChg chg="add mod">
          <ac:chgData name="Wong, Nathanael Zhixin" userId="fc332088-c715-4bb6-b21f-69ae66f6c31c" providerId="ADAL" clId="{D584BBAF-9D07-234D-BDF0-2CB52D18A005}" dt="2024-01-02T20:35:12.558" v="5764" actId="571"/>
          <ac:spMkLst>
            <pc:docMk/>
            <pc:sldMk cId="2735835625" sldId="305"/>
            <ac:spMk id="4" creationId="{7BF7E4BB-03C5-3ED4-D405-2D5637397E06}"/>
          </ac:spMkLst>
        </pc:spChg>
        <pc:spChg chg="mod">
          <ac:chgData name="Wong, Nathanael Zhixin" userId="fc332088-c715-4bb6-b21f-69ae66f6c31c" providerId="ADAL" clId="{D584BBAF-9D07-234D-BDF0-2CB52D18A005}" dt="2024-01-02T20:36:15.176" v="5913" actId="20577"/>
          <ac:spMkLst>
            <pc:docMk/>
            <pc:sldMk cId="2735835625" sldId="305"/>
            <ac:spMk id="5" creationId="{5502312E-3994-9BB4-341E-A9850B405D8A}"/>
          </ac:spMkLst>
        </pc:spChg>
        <pc:spChg chg="add mod">
          <ac:chgData name="Wong, Nathanael Zhixin" userId="fc332088-c715-4bb6-b21f-69ae66f6c31c" providerId="ADAL" clId="{D584BBAF-9D07-234D-BDF0-2CB52D18A005}" dt="2024-01-02T20:35:29.275" v="5776" actId="1035"/>
          <ac:spMkLst>
            <pc:docMk/>
            <pc:sldMk cId="2735835625" sldId="305"/>
            <ac:spMk id="7" creationId="{6DB3A5A8-B6A2-D8EE-8A17-2B5E92EC87EF}"/>
          </ac:spMkLst>
        </pc:spChg>
        <pc:spChg chg="add mod">
          <ac:chgData name="Wong, Nathanael Zhixin" userId="fc332088-c715-4bb6-b21f-69ae66f6c31c" providerId="ADAL" clId="{D584BBAF-9D07-234D-BDF0-2CB52D18A005}" dt="2024-01-02T20:35:36.686" v="5778" actId="1076"/>
          <ac:spMkLst>
            <pc:docMk/>
            <pc:sldMk cId="2735835625" sldId="305"/>
            <ac:spMk id="8" creationId="{240E8F5A-748F-4A30-3DE0-0195A655F062}"/>
          </ac:spMkLst>
        </pc:spChg>
      </pc:sldChg>
      <pc:sldChg chg="modSp add del mod">
        <pc:chgData name="Wong, Nathanael Zhixin" userId="fc332088-c715-4bb6-b21f-69ae66f6c31c" providerId="ADAL" clId="{D584BBAF-9D07-234D-BDF0-2CB52D18A005}" dt="2024-01-02T21:15:31.831" v="6927" actId="2696"/>
        <pc:sldMkLst>
          <pc:docMk/>
          <pc:sldMk cId="1578378897" sldId="306"/>
        </pc:sldMkLst>
        <pc:spChg chg="mod">
          <ac:chgData name="Wong, Nathanael Zhixin" userId="fc332088-c715-4bb6-b21f-69ae66f6c31c" providerId="ADAL" clId="{D584BBAF-9D07-234D-BDF0-2CB52D18A005}" dt="2024-01-02T21:00:48.333" v="6749"/>
          <ac:spMkLst>
            <pc:docMk/>
            <pc:sldMk cId="1578378897" sldId="306"/>
            <ac:spMk id="2" creationId="{1E54E3E3-255C-BA19-7664-2BAF81C85C32}"/>
          </ac:spMkLst>
        </pc:spChg>
      </pc:sldChg>
      <pc:sldChg chg="addSp delSp modSp add mod">
        <pc:chgData name="Wong, Nathanael Zhixin" userId="fc332088-c715-4bb6-b21f-69ae66f6c31c" providerId="ADAL" clId="{D584BBAF-9D07-234D-BDF0-2CB52D18A005}" dt="2024-01-02T21:14:16.076" v="6926" actId="114"/>
        <pc:sldMkLst>
          <pc:docMk/>
          <pc:sldMk cId="1803042795" sldId="307"/>
        </pc:sldMkLst>
        <pc:spChg chg="mod">
          <ac:chgData name="Wong, Nathanael Zhixin" userId="fc332088-c715-4bb6-b21f-69ae66f6c31c" providerId="ADAL" clId="{D584BBAF-9D07-234D-BDF0-2CB52D18A005}" dt="2024-01-02T21:00:50.690" v="6750"/>
          <ac:spMkLst>
            <pc:docMk/>
            <pc:sldMk cId="1803042795" sldId="307"/>
            <ac:spMk id="2" creationId="{1E54E3E3-255C-BA19-7664-2BAF81C85C32}"/>
          </ac:spMkLst>
        </pc:spChg>
        <pc:spChg chg="add del mod">
          <ac:chgData name="Wong, Nathanael Zhixin" userId="fc332088-c715-4bb6-b21f-69ae66f6c31c" providerId="ADAL" clId="{D584BBAF-9D07-234D-BDF0-2CB52D18A005}" dt="2024-01-02T20:58:00.805" v="6626"/>
          <ac:spMkLst>
            <pc:docMk/>
            <pc:sldMk cId="1803042795" sldId="307"/>
            <ac:spMk id="4" creationId="{07228B21-59AD-396D-16C7-7884D86756AB}"/>
          </ac:spMkLst>
        </pc:spChg>
        <pc:spChg chg="mod">
          <ac:chgData name="Wong, Nathanael Zhixin" userId="fc332088-c715-4bb6-b21f-69ae66f6c31c" providerId="ADAL" clId="{D584BBAF-9D07-234D-BDF0-2CB52D18A005}" dt="2024-01-02T21:14:16.076" v="6926" actId="114"/>
          <ac:spMkLst>
            <pc:docMk/>
            <pc:sldMk cId="1803042795" sldId="307"/>
            <ac:spMk id="5" creationId="{5502312E-3994-9BB4-341E-A9850B405D8A}"/>
          </ac:spMkLst>
        </pc:spChg>
        <pc:spChg chg="del">
          <ac:chgData name="Wong, Nathanael Zhixin" userId="fc332088-c715-4bb6-b21f-69ae66f6c31c" providerId="ADAL" clId="{D584BBAF-9D07-234D-BDF0-2CB52D18A005}" dt="2024-01-02T20:57:57.223" v="6625" actId="478"/>
          <ac:spMkLst>
            <pc:docMk/>
            <pc:sldMk cId="1803042795" sldId="307"/>
            <ac:spMk id="8" creationId="{9A05CF86-6818-2950-9273-B4744967F0BB}"/>
          </ac:spMkLst>
        </pc:spChg>
        <pc:spChg chg="del">
          <ac:chgData name="Wong, Nathanael Zhixin" userId="fc332088-c715-4bb6-b21f-69ae66f6c31c" providerId="ADAL" clId="{D584BBAF-9D07-234D-BDF0-2CB52D18A005}" dt="2024-01-02T20:57:57.223" v="6625" actId="478"/>
          <ac:spMkLst>
            <pc:docMk/>
            <pc:sldMk cId="1803042795" sldId="307"/>
            <ac:spMk id="9" creationId="{22D2496F-740F-2313-8242-A3158F8988D1}"/>
          </ac:spMkLst>
        </pc:spChg>
        <pc:spChg chg="add del mod">
          <ac:chgData name="Wong, Nathanael Zhixin" userId="fc332088-c715-4bb6-b21f-69ae66f6c31c" providerId="ADAL" clId="{D584BBAF-9D07-234D-BDF0-2CB52D18A005}" dt="2024-01-02T20:59:10.230" v="6631"/>
          <ac:spMkLst>
            <pc:docMk/>
            <pc:sldMk cId="1803042795" sldId="307"/>
            <ac:spMk id="12" creationId="{EE21C89E-9D92-C39A-C8B4-3F8CA5DFD999}"/>
          </ac:spMkLst>
        </pc:spChg>
        <pc:picChg chg="del">
          <ac:chgData name="Wong, Nathanael Zhixin" userId="fc332088-c715-4bb6-b21f-69ae66f6c31c" providerId="ADAL" clId="{D584BBAF-9D07-234D-BDF0-2CB52D18A005}" dt="2024-01-02T20:57:42.692" v="6624" actId="478"/>
          <ac:picMkLst>
            <pc:docMk/>
            <pc:sldMk cId="1803042795" sldId="307"/>
            <ac:picMk id="7" creationId="{20A27EE6-1EF5-CF44-3674-C483AFC5155D}"/>
          </ac:picMkLst>
        </pc:picChg>
        <pc:picChg chg="add del mod">
          <ac:chgData name="Wong, Nathanael Zhixin" userId="fc332088-c715-4bb6-b21f-69ae66f6c31c" providerId="ADAL" clId="{D584BBAF-9D07-234D-BDF0-2CB52D18A005}" dt="2024-01-02T20:59:03.594" v="6630" actId="478"/>
          <ac:picMkLst>
            <pc:docMk/>
            <pc:sldMk cId="1803042795" sldId="307"/>
            <ac:picMk id="10" creationId="{CA1D239D-6B97-EC87-C4A5-7C177257EE1B}"/>
          </ac:picMkLst>
        </pc:picChg>
        <pc:picChg chg="add mod">
          <ac:chgData name="Wong, Nathanael Zhixin" userId="fc332088-c715-4bb6-b21f-69ae66f6c31c" providerId="ADAL" clId="{D584BBAF-9D07-234D-BDF0-2CB52D18A005}" dt="2024-01-02T20:59:44.947" v="6647" actId="1076"/>
          <ac:picMkLst>
            <pc:docMk/>
            <pc:sldMk cId="1803042795" sldId="307"/>
            <ac:picMk id="14" creationId="{1854A880-F717-715A-28A2-624F4878D745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21:02:12.235" v="6892"/>
        <pc:sldMkLst>
          <pc:docMk/>
          <pc:sldMk cId="707569193" sldId="308"/>
        </pc:sldMkLst>
        <pc:spChg chg="mod ord">
          <ac:chgData name="Wong, Nathanael Zhixin" userId="fc332088-c715-4bb6-b21f-69ae66f6c31c" providerId="ADAL" clId="{D584BBAF-9D07-234D-BDF0-2CB52D18A005}" dt="2024-01-02T21:00:52.789" v="6751"/>
          <ac:spMkLst>
            <pc:docMk/>
            <pc:sldMk cId="707569193" sldId="308"/>
            <ac:spMk id="2" creationId="{1E54E3E3-255C-BA19-7664-2BAF81C85C32}"/>
          </ac:spMkLst>
        </pc:spChg>
        <pc:spChg chg="add del mod">
          <ac:chgData name="Wong, Nathanael Zhixin" userId="fc332088-c715-4bb6-b21f-69ae66f6c31c" providerId="ADAL" clId="{D584BBAF-9D07-234D-BDF0-2CB52D18A005}" dt="2024-01-02T20:59:54.887" v="6650" actId="700"/>
          <ac:spMkLst>
            <pc:docMk/>
            <pc:sldMk cId="707569193" sldId="308"/>
            <ac:spMk id="4" creationId="{C582AC1E-1876-3F16-7B75-1B9FC273ED8A}"/>
          </ac:spMkLst>
        </pc:spChg>
        <pc:spChg chg="del mod ord">
          <ac:chgData name="Wong, Nathanael Zhixin" userId="fc332088-c715-4bb6-b21f-69ae66f6c31c" providerId="ADAL" clId="{D584BBAF-9D07-234D-BDF0-2CB52D18A005}" dt="2024-01-02T21:00:55.348" v="6752" actId="478"/>
          <ac:spMkLst>
            <pc:docMk/>
            <pc:sldMk cId="707569193" sldId="308"/>
            <ac:spMk id="5" creationId="{5502312E-3994-9BB4-341E-A9850B405D8A}"/>
          </ac:spMkLst>
        </pc:spChg>
        <pc:spChg chg="add del mod">
          <ac:chgData name="Wong, Nathanael Zhixin" userId="fc332088-c715-4bb6-b21f-69ae66f6c31c" providerId="ADAL" clId="{D584BBAF-9D07-234D-BDF0-2CB52D18A005}" dt="2024-01-02T21:01:08.809" v="6753" actId="1032"/>
          <ac:spMkLst>
            <pc:docMk/>
            <pc:sldMk cId="707569193" sldId="308"/>
            <ac:spMk id="7" creationId="{49C4DB6D-3805-4E32-9E97-03455C5030E5}"/>
          </ac:spMkLst>
        </pc:spChg>
        <pc:graphicFrameChg chg="add mod modGraphic">
          <ac:chgData name="Wong, Nathanael Zhixin" userId="fc332088-c715-4bb6-b21f-69ae66f6c31c" providerId="ADAL" clId="{D584BBAF-9D07-234D-BDF0-2CB52D18A005}" dt="2024-01-02T21:02:12.235" v="6892"/>
          <ac:graphicFrameMkLst>
            <pc:docMk/>
            <pc:sldMk cId="707569193" sldId="308"/>
            <ac:graphicFrameMk id="8" creationId="{4902A7F1-7A9F-DF68-9519-D7F7768285CF}"/>
          </ac:graphicFrameMkLst>
        </pc:graphicFrameChg>
        <pc:picChg chg="del">
          <ac:chgData name="Wong, Nathanael Zhixin" userId="fc332088-c715-4bb6-b21f-69ae66f6c31c" providerId="ADAL" clId="{D584BBAF-9D07-234D-BDF0-2CB52D18A005}" dt="2024-01-02T20:59:52.637" v="6649" actId="478"/>
          <ac:picMkLst>
            <pc:docMk/>
            <pc:sldMk cId="707569193" sldId="308"/>
            <ac:picMk id="14" creationId="{1854A880-F717-715A-28A2-624F4878D745}"/>
          </ac:picMkLst>
        </pc:picChg>
      </pc:sldChg>
      <pc:sldChg chg="addSp delSp modSp add mod modClrScheme chgLayout">
        <pc:chgData name="Wong, Nathanael Zhixin" userId="fc332088-c715-4bb6-b21f-69ae66f6c31c" providerId="ADAL" clId="{D584BBAF-9D07-234D-BDF0-2CB52D18A005}" dt="2024-01-02T21:04:13.106" v="6916" actId="1076"/>
        <pc:sldMkLst>
          <pc:docMk/>
          <pc:sldMk cId="827199497" sldId="309"/>
        </pc:sldMkLst>
        <pc:spChg chg="mod ord">
          <ac:chgData name="Wong, Nathanael Zhixin" userId="fc332088-c715-4bb6-b21f-69ae66f6c31c" providerId="ADAL" clId="{D584BBAF-9D07-234D-BDF0-2CB52D18A005}" dt="2024-01-02T21:03:05.811" v="6895" actId="700"/>
          <ac:spMkLst>
            <pc:docMk/>
            <pc:sldMk cId="827199497" sldId="309"/>
            <ac:spMk id="2" creationId="{1E54E3E3-255C-BA19-7664-2BAF81C85C32}"/>
          </ac:spMkLst>
        </pc:spChg>
        <pc:spChg chg="add del mod">
          <ac:chgData name="Wong, Nathanael Zhixin" userId="fc332088-c715-4bb6-b21f-69ae66f6c31c" providerId="ADAL" clId="{D584BBAF-9D07-234D-BDF0-2CB52D18A005}" dt="2024-01-02T21:03:05.811" v="6895" actId="700"/>
          <ac:spMkLst>
            <pc:docMk/>
            <pc:sldMk cId="827199497" sldId="309"/>
            <ac:spMk id="4" creationId="{4FE4AA48-25B2-2FD6-D629-2C2189439747}"/>
          </ac:spMkLst>
        </pc:spChg>
        <pc:grpChg chg="add mod">
          <ac:chgData name="Wong, Nathanael Zhixin" userId="fc332088-c715-4bb6-b21f-69ae66f6c31c" providerId="ADAL" clId="{D584BBAF-9D07-234D-BDF0-2CB52D18A005}" dt="2024-01-02T21:04:13.106" v="6916" actId="1076"/>
          <ac:grpSpMkLst>
            <pc:docMk/>
            <pc:sldMk cId="827199497" sldId="309"/>
            <ac:grpSpMk id="10" creationId="{9FE1CFA3-07B0-E5EE-357F-BC87C84103A6}"/>
          </ac:grpSpMkLst>
        </pc:grpChg>
        <pc:graphicFrameChg chg="del">
          <ac:chgData name="Wong, Nathanael Zhixin" userId="fc332088-c715-4bb6-b21f-69ae66f6c31c" providerId="ADAL" clId="{D584BBAF-9D07-234D-BDF0-2CB52D18A005}" dt="2024-01-02T21:03:03.124" v="6894" actId="478"/>
          <ac:graphicFrameMkLst>
            <pc:docMk/>
            <pc:sldMk cId="827199497" sldId="309"/>
            <ac:graphicFrameMk id="8" creationId="{4902A7F1-7A9F-DF68-9519-D7F7768285CF}"/>
          </ac:graphicFrameMkLst>
        </pc:graphicFrameChg>
        <pc:picChg chg="add mod modCrop">
          <ac:chgData name="Wong, Nathanael Zhixin" userId="fc332088-c715-4bb6-b21f-69ae66f6c31c" providerId="ADAL" clId="{D584BBAF-9D07-234D-BDF0-2CB52D18A005}" dt="2024-01-02T21:03:54.009" v="6909" actId="1076"/>
          <ac:picMkLst>
            <pc:docMk/>
            <pc:sldMk cId="827199497" sldId="309"/>
            <ac:picMk id="6" creationId="{00D01F62-F153-448D-00D9-B3341D8EE545}"/>
          </ac:picMkLst>
        </pc:picChg>
        <pc:picChg chg="add mod modCrop">
          <ac:chgData name="Wong, Nathanael Zhixin" userId="fc332088-c715-4bb6-b21f-69ae66f6c31c" providerId="ADAL" clId="{D584BBAF-9D07-234D-BDF0-2CB52D18A005}" dt="2024-01-02T21:03:55.194" v="6910" actId="1076"/>
          <ac:picMkLst>
            <pc:docMk/>
            <pc:sldMk cId="827199497" sldId="309"/>
            <ac:picMk id="7" creationId="{9092516F-B985-99AF-715A-DC8C1B7F2B21}"/>
          </ac:picMkLst>
        </pc:picChg>
        <pc:picChg chg="add mod modCrop">
          <ac:chgData name="Wong, Nathanael Zhixin" userId="fc332088-c715-4bb6-b21f-69ae66f6c31c" providerId="ADAL" clId="{D584BBAF-9D07-234D-BDF0-2CB52D18A005}" dt="2024-01-02T21:03:57.263" v="6911" actId="1076"/>
          <ac:picMkLst>
            <pc:docMk/>
            <pc:sldMk cId="827199497" sldId="309"/>
            <ac:picMk id="9" creationId="{F33A344C-A3F3-6D24-148B-C3BB9B945681}"/>
          </ac:picMkLst>
        </pc:picChg>
      </pc:sldChg>
      <pc:sldChg chg="modSp add mod">
        <pc:chgData name="Wong, Nathanael Zhixin" userId="fc332088-c715-4bb6-b21f-69ae66f6c31c" providerId="ADAL" clId="{D584BBAF-9D07-234D-BDF0-2CB52D18A005}" dt="2024-01-02T22:40:07.285" v="7777" actId="20577"/>
        <pc:sldMkLst>
          <pc:docMk/>
          <pc:sldMk cId="3650485083" sldId="310"/>
        </pc:sldMkLst>
        <pc:spChg chg="mod">
          <ac:chgData name="Wong, Nathanael Zhixin" userId="fc332088-c715-4bb6-b21f-69ae66f6c31c" providerId="ADAL" clId="{D584BBAF-9D07-234D-BDF0-2CB52D18A005}" dt="2024-01-02T21:27:14.671" v="6958" actId="20577"/>
          <ac:spMkLst>
            <pc:docMk/>
            <pc:sldMk cId="3650485083" sldId="310"/>
            <ac:spMk id="2" creationId="{D0ABA473-C5BF-4D7B-85C1-F25CB0CE641F}"/>
          </ac:spMkLst>
        </pc:spChg>
        <pc:spChg chg="mod">
          <ac:chgData name="Wong, Nathanael Zhixin" userId="fc332088-c715-4bb6-b21f-69ae66f6c31c" providerId="ADAL" clId="{D584BBAF-9D07-234D-BDF0-2CB52D18A005}" dt="2024-01-02T22:40:07.285" v="7777" actId="20577"/>
          <ac:spMkLst>
            <pc:docMk/>
            <pc:sldMk cId="3650485083" sldId="310"/>
            <ac:spMk id="3" creationId="{FB02D9D2-FA55-2C09-60A5-A14841B21BF2}"/>
          </ac:spMkLst>
        </pc:spChg>
      </pc:sldChg>
      <pc:sldChg chg="addSp delSp modSp new mod chgLayout">
        <pc:chgData name="Wong, Nathanael Zhixin" userId="fc332088-c715-4bb6-b21f-69ae66f6c31c" providerId="ADAL" clId="{D584BBAF-9D07-234D-BDF0-2CB52D18A005}" dt="2024-01-08T14:50:05.353" v="18986" actId="18331"/>
        <pc:sldMkLst>
          <pc:docMk/>
          <pc:sldMk cId="2698406944" sldId="311"/>
        </pc:sldMkLst>
        <pc:spChg chg="mod ord">
          <ac:chgData name="Wong, Nathanael Zhixin" userId="fc332088-c715-4bb6-b21f-69ae66f6c31c" providerId="ADAL" clId="{D584BBAF-9D07-234D-BDF0-2CB52D18A005}" dt="2024-01-02T21:32:43.973" v="7295" actId="700"/>
          <ac:spMkLst>
            <pc:docMk/>
            <pc:sldMk cId="2698406944" sldId="311"/>
            <ac:spMk id="2" creationId="{1E3F29CE-8009-63D7-101A-052AF0465A42}"/>
          </ac:spMkLst>
        </pc:spChg>
        <pc:spChg chg="mod ord">
          <ac:chgData name="Wong, Nathanael Zhixin" userId="fc332088-c715-4bb6-b21f-69ae66f6c31c" providerId="ADAL" clId="{D584BBAF-9D07-234D-BDF0-2CB52D18A005}" dt="2024-01-02T21:34:39.952" v="7385" actId="20577"/>
          <ac:spMkLst>
            <pc:docMk/>
            <pc:sldMk cId="2698406944" sldId="311"/>
            <ac:spMk id="3" creationId="{12F60772-C3A7-CF46-1A96-9E55A745982B}"/>
          </ac:spMkLst>
        </pc:spChg>
        <pc:spChg chg="add del mod ord">
          <ac:chgData name="Wong, Nathanael Zhixin" userId="fc332088-c715-4bb6-b21f-69ae66f6c31c" providerId="ADAL" clId="{D584BBAF-9D07-234D-BDF0-2CB52D18A005}" dt="2024-01-02T21:33:15.176" v="7296"/>
          <ac:spMkLst>
            <pc:docMk/>
            <pc:sldMk cId="2698406944" sldId="311"/>
            <ac:spMk id="4" creationId="{26B680A3-3119-1EA3-9F53-E2D77339FA85}"/>
          </ac:spMkLst>
        </pc:spChg>
        <pc:picChg chg="add mod">
          <ac:chgData name="Wong, Nathanael Zhixin" userId="fc332088-c715-4bb6-b21f-69ae66f6c31c" providerId="ADAL" clId="{D584BBAF-9D07-234D-BDF0-2CB52D18A005}" dt="2024-01-08T14:50:05.353" v="18986" actId="18331"/>
          <ac:picMkLst>
            <pc:docMk/>
            <pc:sldMk cId="2698406944" sldId="311"/>
            <ac:picMk id="6" creationId="{06EEB2E6-38F9-EF39-098F-5A9ABAF550ED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22:02:06.425" v="7553" actId="1076"/>
        <pc:sldMkLst>
          <pc:docMk/>
          <pc:sldMk cId="2796720619" sldId="312"/>
        </pc:sldMkLst>
        <pc:spChg chg="mod ord">
          <ac:chgData name="Wong, Nathanael Zhixin" userId="fc332088-c715-4bb6-b21f-69ae66f6c31c" providerId="ADAL" clId="{D584BBAF-9D07-234D-BDF0-2CB52D18A005}" dt="2024-01-02T21:35:23.511" v="7437" actId="20577"/>
          <ac:spMkLst>
            <pc:docMk/>
            <pc:sldMk cId="2796720619" sldId="312"/>
            <ac:spMk id="2" creationId="{1E3F29CE-8009-63D7-101A-052AF0465A42}"/>
          </ac:spMkLst>
        </pc:spChg>
        <pc:spChg chg="mod ord">
          <ac:chgData name="Wong, Nathanael Zhixin" userId="fc332088-c715-4bb6-b21f-69ae66f6c31c" providerId="ADAL" clId="{D584BBAF-9D07-234D-BDF0-2CB52D18A005}" dt="2024-01-02T21:36:34.824" v="7551" actId="20577"/>
          <ac:spMkLst>
            <pc:docMk/>
            <pc:sldMk cId="2796720619" sldId="312"/>
            <ac:spMk id="3" creationId="{12F60772-C3A7-CF46-1A96-9E55A745982B}"/>
          </ac:spMkLst>
        </pc:spChg>
        <pc:picChg chg="add mod">
          <ac:chgData name="Wong, Nathanael Zhixin" userId="fc332088-c715-4bb6-b21f-69ae66f6c31c" providerId="ADAL" clId="{D584BBAF-9D07-234D-BDF0-2CB52D18A005}" dt="2024-01-02T22:02:06.425" v="7553" actId="1076"/>
          <ac:picMkLst>
            <pc:docMk/>
            <pc:sldMk cId="2796720619" sldId="312"/>
            <ac:picMk id="5" creationId="{F655849F-8B80-70D6-39D0-36D3630C7D8B}"/>
          </ac:picMkLst>
        </pc:picChg>
        <pc:picChg chg="del mod ord">
          <ac:chgData name="Wong, Nathanael Zhixin" userId="fc332088-c715-4bb6-b21f-69ae66f6c31c" providerId="ADAL" clId="{D584BBAF-9D07-234D-BDF0-2CB52D18A005}" dt="2024-01-02T21:35:02.391" v="7388" actId="478"/>
          <ac:picMkLst>
            <pc:docMk/>
            <pc:sldMk cId="2796720619" sldId="312"/>
            <ac:picMk id="6" creationId="{06EEB2E6-38F9-EF39-098F-5A9ABAF550ED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2T22:02:15.556" v="7559" actId="1076"/>
        <pc:sldMkLst>
          <pc:docMk/>
          <pc:sldMk cId="24327783" sldId="313"/>
        </pc:sldMkLst>
        <pc:picChg chg="del">
          <ac:chgData name="Wong, Nathanael Zhixin" userId="fc332088-c715-4bb6-b21f-69ae66f6c31c" providerId="ADAL" clId="{D584BBAF-9D07-234D-BDF0-2CB52D18A005}" dt="2024-01-02T22:02:09.164" v="7555" actId="478"/>
          <ac:picMkLst>
            <pc:docMk/>
            <pc:sldMk cId="24327783" sldId="313"/>
            <ac:picMk id="5" creationId="{F655849F-8B80-70D6-39D0-36D3630C7D8B}"/>
          </ac:picMkLst>
        </pc:picChg>
        <pc:picChg chg="add mod">
          <ac:chgData name="Wong, Nathanael Zhixin" userId="fc332088-c715-4bb6-b21f-69ae66f6c31c" providerId="ADAL" clId="{D584BBAF-9D07-234D-BDF0-2CB52D18A005}" dt="2024-01-02T22:02:15.556" v="7559" actId="1076"/>
          <ac:picMkLst>
            <pc:docMk/>
            <pc:sldMk cId="24327783" sldId="313"/>
            <ac:picMk id="6" creationId="{687EC41B-B2BC-B6F0-156C-F0AEEF93D1AA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2T22:13:33.948" v="7574" actId="1076"/>
        <pc:sldMkLst>
          <pc:docMk/>
          <pc:sldMk cId="3593648064" sldId="314"/>
        </pc:sldMkLst>
        <pc:picChg chg="add mod">
          <ac:chgData name="Wong, Nathanael Zhixin" userId="fc332088-c715-4bb6-b21f-69ae66f6c31c" providerId="ADAL" clId="{D584BBAF-9D07-234D-BDF0-2CB52D18A005}" dt="2024-01-02T22:13:33.948" v="7574" actId="1076"/>
          <ac:picMkLst>
            <pc:docMk/>
            <pc:sldMk cId="3593648064" sldId="314"/>
            <ac:picMk id="5" creationId="{435450E2-30A3-8BB8-E02D-09541ED5AD69}"/>
          </ac:picMkLst>
        </pc:picChg>
        <pc:picChg chg="del">
          <ac:chgData name="Wong, Nathanael Zhixin" userId="fc332088-c715-4bb6-b21f-69ae66f6c31c" providerId="ADAL" clId="{D584BBAF-9D07-234D-BDF0-2CB52D18A005}" dt="2024-01-02T22:10:57.635" v="7561" actId="478"/>
          <ac:picMkLst>
            <pc:docMk/>
            <pc:sldMk cId="3593648064" sldId="314"/>
            <ac:picMk id="6" creationId="{687EC41B-B2BC-B6F0-156C-F0AEEF93D1AA}"/>
          </ac:picMkLst>
        </pc:picChg>
        <pc:picChg chg="add del mod">
          <ac:chgData name="Wong, Nathanael Zhixin" userId="fc332088-c715-4bb6-b21f-69ae66f6c31c" providerId="ADAL" clId="{D584BBAF-9D07-234D-BDF0-2CB52D18A005}" dt="2024-01-02T22:13:27.246" v="7572" actId="478"/>
          <ac:picMkLst>
            <pc:docMk/>
            <pc:sldMk cId="3593648064" sldId="314"/>
            <ac:picMk id="8" creationId="{5C6E985A-7C5C-0699-D976-A91AF83CE0E5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2T22:13:52.083" v="7580" actId="1076"/>
        <pc:sldMkLst>
          <pc:docMk/>
          <pc:sldMk cId="1795190640" sldId="315"/>
        </pc:sldMkLst>
        <pc:spChg chg="mod ord">
          <ac:chgData name="Wong, Nathanael Zhixin" userId="fc332088-c715-4bb6-b21f-69ae66f6c31c" providerId="ADAL" clId="{D584BBAF-9D07-234D-BDF0-2CB52D18A005}" dt="2024-01-02T22:13:41.642" v="7577" actId="700"/>
          <ac:spMkLst>
            <pc:docMk/>
            <pc:sldMk cId="1795190640" sldId="315"/>
            <ac:spMk id="2" creationId="{1E3F29CE-8009-63D7-101A-052AF0465A42}"/>
          </ac:spMkLst>
        </pc:spChg>
        <pc:spChg chg="mod ord">
          <ac:chgData name="Wong, Nathanael Zhixin" userId="fc332088-c715-4bb6-b21f-69ae66f6c31c" providerId="ADAL" clId="{D584BBAF-9D07-234D-BDF0-2CB52D18A005}" dt="2024-01-02T22:13:41.642" v="7577" actId="700"/>
          <ac:spMkLst>
            <pc:docMk/>
            <pc:sldMk cId="1795190640" sldId="315"/>
            <ac:spMk id="3" creationId="{12F60772-C3A7-CF46-1A96-9E55A745982B}"/>
          </ac:spMkLst>
        </pc:spChg>
        <pc:spChg chg="add del mod ord">
          <ac:chgData name="Wong, Nathanael Zhixin" userId="fc332088-c715-4bb6-b21f-69ae66f6c31c" providerId="ADAL" clId="{D584BBAF-9D07-234D-BDF0-2CB52D18A005}" dt="2024-01-02T22:13:47.201" v="7578"/>
          <ac:spMkLst>
            <pc:docMk/>
            <pc:sldMk cId="1795190640" sldId="315"/>
            <ac:spMk id="4" creationId="{0211921F-97B1-4685-B0C9-2633E48AB6C6}"/>
          </ac:spMkLst>
        </pc:spChg>
        <pc:picChg chg="del">
          <ac:chgData name="Wong, Nathanael Zhixin" userId="fc332088-c715-4bb6-b21f-69ae66f6c31c" providerId="ADAL" clId="{D584BBAF-9D07-234D-BDF0-2CB52D18A005}" dt="2024-01-02T22:13:36.664" v="7576" actId="478"/>
          <ac:picMkLst>
            <pc:docMk/>
            <pc:sldMk cId="1795190640" sldId="315"/>
            <ac:picMk id="5" creationId="{435450E2-30A3-8BB8-E02D-09541ED5AD69}"/>
          </ac:picMkLst>
        </pc:picChg>
        <pc:picChg chg="add mod">
          <ac:chgData name="Wong, Nathanael Zhixin" userId="fc332088-c715-4bb6-b21f-69ae66f6c31c" providerId="ADAL" clId="{D584BBAF-9D07-234D-BDF0-2CB52D18A005}" dt="2024-01-02T22:13:52.083" v="7580" actId="1076"/>
          <ac:picMkLst>
            <pc:docMk/>
            <pc:sldMk cId="1795190640" sldId="315"/>
            <ac:picMk id="7" creationId="{A02E2C6B-3B3F-533E-0DFD-498C6DA96E61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2T22:26:57.975" v="7644" actId="1076"/>
        <pc:sldMkLst>
          <pc:docMk/>
          <pc:sldMk cId="1287005089" sldId="316"/>
        </pc:sldMkLst>
        <pc:spChg chg="mod">
          <ac:chgData name="Wong, Nathanael Zhixin" userId="fc332088-c715-4bb6-b21f-69ae66f6c31c" providerId="ADAL" clId="{D584BBAF-9D07-234D-BDF0-2CB52D18A005}" dt="2024-01-02T22:26:08.920" v="7634" actId="20577"/>
          <ac:spMkLst>
            <pc:docMk/>
            <pc:sldMk cId="1287005089" sldId="316"/>
            <ac:spMk id="2" creationId="{1E3F29CE-8009-63D7-101A-052AF0465A42}"/>
          </ac:spMkLst>
        </pc:spChg>
        <pc:spChg chg="del mod">
          <ac:chgData name="Wong, Nathanael Zhixin" userId="fc332088-c715-4bb6-b21f-69ae66f6c31c" providerId="ADAL" clId="{D584BBAF-9D07-234D-BDF0-2CB52D18A005}" dt="2024-01-02T22:25:22.669" v="7584"/>
          <ac:spMkLst>
            <pc:docMk/>
            <pc:sldMk cId="1287005089" sldId="316"/>
            <ac:spMk id="3" creationId="{12F60772-C3A7-CF46-1A96-9E55A745982B}"/>
          </ac:spMkLst>
        </pc:spChg>
        <pc:spChg chg="add del mod">
          <ac:chgData name="Wong, Nathanael Zhixin" userId="fc332088-c715-4bb6-b21f-69ae66f6c31c" providerId="ADAL" clId="{D584BBAF-9D07-234D-BDF0-2CB52D18A005}" dt="2024-01-02T22:25:24.560" v="7587"/>
          <ac:spMkLst>
            <pc:docMk/>
            <pc:sldMk cId="1287005089" sldId="316"/>
            <ac:spMk id="5" creationId="{2508006F-2986-1012-6A4D-9B5C289E9B1F}"/>
          </ac:spMkLst>
        </pc:spChg>
        <pc:picChg chg="del">
          <ac:chgData name="Wong, Nathanael Zhixin" userId="fc332088-c715-4bb6-b21f-69ae66f6c31c" providerId="ADAL" clId="{D584BBAF-9D07-234D-BDF0-2CB52D18A005}" dt="2024-01-02T22:24:49.305" v="7582" actId="478"/>
          <ac:picMkLst>
            <pc:docMk/>
            <pc:sldMk cId="1287005089" sldId="316"/>
            <ac:picMk id="7" creationId="{A02E2C6B-3B3F-533E-0DFD-498C6DA96E61}"/>
          </ac:picMkLst>
        </pc:picChg>
        <pc:picChg chg="add mod">
          <ac:chgData name="Wong, Nathanael Zhixin" userId="fc332088-c715-4bb6-b21f-69ae66f6c31c" providerId="ADAL" clId="{D584BBAF-9D07-234D-BDF0-2CB52D18A005}" dt="2024-01-02T22:26:52.507" v="7641" actId="1076"/>
          <ac:picMkLst>
            <pc:docMk/>
            <pc:sldMk cId="1287005089" sldId="316"/>
            <ac:picMk id="8" creationId="{88334E16-AFC0-17E7-2966-AF5710DCE494}"/>
          </ac:picMkLst>
        </pc:picChg>
        <pc:picChg chg="add mod">
          <ac:chgData name="Wong, Nathanael Zhixin" userId="fc332088-c715-4bb6-b21f-69ae66f6c31c" providerId="ADAL" clId="{D584BBAF-9D07-234D-BDF0-2CB52D18A005}" dt="2024-01-02T22:26:57.975" v="7644" actId="1076"/>
          <ac:picMkLst>
            <pc:docMk/>
            <pc:sldMk cId="1287005089" sldId="316"/>
            <ac:picMk id="10" creationId="{AA247EF5-0918-7805-F2AD-C22353E08A3A}"/>
          </ac:picMkLst>
        </pc:picChg>
        <pc:picChg chg="add mod">
          <ac:chgData name="Wong, Nathanael Zhixin" userId="fc332088-c715-4bb6-b21f-69ae66f6c31c" providerId="ADAL" clId="{D584BBAF-9D07-234D-BDF0-2CB52D18A005}" dt="2024-01-02T22:26:53.550" v="7642" actId="1076"/>
          <ac:picMkLst>
            <pc:docMk/>
            <pc:sldMk cId="1287005089" sldId="316"/>
            <ac:picMk id="12" creationId="{9ED5A038-09D1-58A1-4F97-4630FAE31CDE}"/>
          </ac:picMkLst>
        </pc:picChg>
      </pc:sldChg>
      <pc:sldChg chg="addSp delSp modSp new mod chgLayout">
        <pc:chgData name="Wong, Nathanael Zhixin" userId="fc332088-c715-4bb6-b21f-69ae66f6c31c" providerId="ADAL" clId="{D584BBAF-9D07-234D-BDF0-2CB52D18A005}" dt="2024-01-04T17:17:43.659" v="7996" actId="20577"/>
        <pc:sldMkLst>
          <pc:docMk/>
          <pc:sldMk cId="2690698870" sldId="317"/>
        </pc:sldMkLst>
        <pc:spChg chg="mod ord">
          <ac:chgData name="Wong, Nathanael Zhixin" userId="fc332088-c715-4bb6-b21f-69ae66f6c31c" providerId="ADAL" clId="{D584BBAF-9D07-234D-BDF0-2CB52D18A005}" dt="2024-01-02T22:33:33.740" v="7668" actId="700"/>
          <ac:spMkLst>
            <pc:docMk/>
            <pc:sldMk cId="2690698870" sldId="317"/>
            <ac:spMk id="2" creationId="{802AE78F-410C-3D92-884E-5C031CF0E0BE}"/>
          </ac:spMkLst>
        </pc:spChg>
        <pc:spChg chg="del mod ord">
          <ac:chgData name="Wong, Nathanael Zhixin" userId="fc332088-c715-4bb6-b21f-69ae66f6c31c" providerId="ADAL" clId="{D584BBAF-9D07-234D-BDF0-2CB52D18A005}" dt="2024-01-02T22:33:33.740" v="7668" actId="700"/>
          <ac:spMkLst>
            <pc:docMk/>
            <pc:sldMk cId="2690698870" sldId="317"/>
            <ac:spMk id="3" creationId="{6B65C35E-246E-6C91-BE92-D3F1749DAAFF}"/>
          </ac:spMkLst>
        </pc:spChg>
        <pc:spChg chg="add mod ord">
          <ac:chgData name="Wong, Nathanael Zhixin" userId="fc332088-c715-4bb6-b21f-69ae66f6c31c" providerId="ADAL" clId="{D584BBAF-9D07-234D-BDF0-2CB52D18A005}" dt="2024-01-04T17:17:43.659" v="7996" actId="20577"/>
          <ac:spMkLst>
            <pc:docMk/>
            <pc:sldMk cId="2690698870" sldId="317"/>
            <ac:spMk id="4" creationId="{04617999-99C2-F80D-3DEE-6312F289F985}"/>
          </ac:spMkLst>
        </pc:spChg>
        <pc:spChg chg="add del mod ord">
          <ac:chgData name="Wong, Nathanael Zhixin" userId="fc332088-c715-4bb6-b21f-69ae66f6c31c" providerId="ADAL" clId="{D584BBAF-9D07-234D-BDF0-2CB52D18A005}" dt="2024-01-02T22:33:39.934" v="7672"/>
          <ac:spMkLst>
            <pc:docMk/>
            <pc:sldMk cId="2690698870" sldId="317"/>
            <ac:spMk id="5" creationId="{A1B5A804-E9F8-0957-58C7-DD2E3C3B4561}"/>
          </ac:spMkLst>
        </pc:spChg>
        <pc:picChg chg="add mod">
          <ac:chgData name="Wong, Nathanael Zhixin" userId="fc332088-c715-4bb6-b21f-69ae66f6c31c" providerId="ADAL" clId="{D584BBAF-9D07-234D-BDF0-2CB52D18A005}" dt="2024-01-02T22:33:58.221" v="7676" actId="1076"/>
          <ac:picMkLst>
            <pc:docMk/>
            <pc:sldMk cId="2690698870" sldId="317"/>
            <ac:picMk id="6" creationId="{0FC433FC-0BDF-6025-EBE9-DFEB6D1E9EBF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4T17:27:48.648" v="8617" actId="20577"/>
        <pc:sldMkLst>
          <pc:docMk/>
          <pc:sldMk cId="543043488" sldId="318"/>
        </pc:sldMkLst>
        <pc:spChg chg="mod ord">
          <ac:chgData name="Wong, Nathanael Zhixin" userId="fc332088-c715-4bb6-b21f-69ae66f6c31c" providerId="ADAL" clId="{D584BBAF-9D07-234D-BDF0-2CB52D18A005}" dt="2024-01-04T17:18:15.803" v="8062" actId="20577"/>
          <ac:spMkLst>
            <pc:docMk/>
            <pc:sldMk cId="543043488" sldId="318"/>
            <ac:spMk id="2" creationId="{802AE78F-410C-3D92-884E-5C031CF0E0BE}"/>
          </ac:spMkLst>
        </pc:spChg>
        <pc:spChg chg="del mod ord">
          <ac:chgData name="Wong, Nathanael Zhixin" userId="fc332088-c715-4bb6-b21f-69ae66f6c31c" providerId="ADAL" clId="{D584BBAF-9D07-234D-BDF0-2CB52D18A005}" dt="2024-01-04T17:17:53.821" v="8000" actId="700"/>
          <ac:spMkLst>
            <pc:docMk/>
            <pc:sldMk cId="543043488" sldId="318"/>
            <ac:spMk id="4" creationId="{04617999-99C2-F80D-3DEE-6312F289F985}"/>
          </ac:spMkLst>
        </pc:spChg>
        <pc:spChg chg="add del mod">
          <ac:chgData name="Wong, Nathanael Zhixin" userId="fc332088-c715-4bb6-b21f-69ae66f6c31c" providerId="ADAL" clId="{D584BBAF-9D07-234D-BDF0-2CB52D18A005}" dt="2024-01-04T17:17:53.821" v="8000" actId="700"/>
          <ac:spMkLst>
            <pc:docMk/>
            <pc:sldMk cId="543043488" sldId="318"/>
            <ac:spMk id="5" creationId="{3B693E73-17C5-844F-5484-C2CE4A708F07}"/>
          </ac:spMkLst>
        </pc:spChg>
        <pc:spChg chg="add mod ord">
          <ac:chgData name="Wong, Nathanael Zhixin" userId="fc332088-c715-4bb6-b21f-69ae66f6c31c" providerId="ADAL" clId="{D584BBAF-9D07-234D-BDF0-2CB52D18A005}" dt="2024-01-04T17:27:48.648" v="8617" actId="20577"/>
          <ac:spMkLst>
            <pc:docMk/>
            <pc:sldMk cId="543043488" sldId="318"/>
            <ac:spMk id="7" creationId="{FCCF85FC-EAA9-D36A-1C89-FC0B2945AA08}"/>
          </ac:spMkLst>
        </pc:spChg>
        <pc:picChg chg="del">
          <ac:chgData name="Wong, Nathanael Zhixin" userId="fc332088-c715-4bb6-b21f-69ae66f6c31c" providerId="ADAL" clId="{D584BBAF-9D07-234D-BDF0-2CB52D18A005}" dt="2024-01-04T17:17:52.104" v="7999" actId="478"/>
          <ac:picMkLst>
            <pc:docMk/>
            <pc:sldMk cId="543043488" sldId="318"/>
            <ac:picMk id="6" creationId="{0FC433FC-0BDF-6025-EBE9-DFEB6D1E9EBF}"/>
          </ac:picMkLst>
        </pc:picChg>
      </pc:sldChg>
      <pc:sldChg chg="add del">
        <pc:chgData name="Wong, Nathanael Zhixin" userId="fc332088-c715-4bb6-b21f-69ae66f6c31c" providerId="ADAL" clId="{D584BBAF-9D07-234D-BDF0-2CB52D18A005}" dt="2024-01-04T17:18:26.330" v="8091"/>
        <pc:sldMkLst>
          <pc:docMk/>
          <pc:sldMk cId="747971627" sldId="319"/>
        </pc:sldMkLst>
      </pc:sldChg>
      <pc:sldChg chg="modSp new mod">
        <pc:chgData name="Wong, Nathanael Zhixin" userId="fc332088-c715-4bb6-b21f-69ae66f6c31c" providerId="ADAL" clId="{D584BBAF-9D07-234D-BDF0-2CB52D18A005}" dt="2024-01-04T17:35:54.391" v="8746" actId="15"/>
        <pc:sldMkLst>
          <pc:docMk/>
          <pc:sldMk cId="3797238533" sldId="319"/>
        </pc:sldMkLst>
        <pc:spChg chg="mod">
          <ac:chgData name="Wong, Nathanael Zhixin" userId="fc332088-c715-4bb6-b21f-69ae66f6c31c" providerId="ADAL" clId="{D584BBAF-9D07-234D-BDF0-2CB52D18A005}" dt="2024-01-04T17:28:36.990" v="8619"/>
          <ac:spMkLst>
            <pc:docMk/>
            <pc:sldMk cId="3797238533" sldId="319"/>
            <ac:spMk id="2" creationId="{1543ADBA-74A0-D18B-D5B7-6573CE33C92D}"/>
          </ac:spMkLst>
        </pc:spChg>
        <pc:spChg chg="mod">
          <ac:chgData name="Wong, Nathanael Zhixin" userId="fc332088-c715-4bb6-b21f-69ae66f6c31c" providerId="ADAL" clId="{D584BBAF-9D07-234D-BDF0-2CB52D18A005}" dt="2024-01-04T17:35:54.391" v="8746" actId="15"/>
          <ac:spMkLst>
            <pc:docMk/>
            <pc:sldMk cId="3797238533" sldId="319"/>
            <ac:spMk id="3" creationId="{ED574FEB-92D4-9937-37E7-194899000A71}"/>
          </ac:spMkLst>
        </pc:spChg>
      </pc:sldChg>
      <pc:sldChg chg="modSp add mod">
        <pc:chgData name="Wong, Nathanael Zhixin" userId="fc332088-c715-4bb6-b21f-69ae66f6c31c" providerId="ADAL" clId="{D584BBAF-9D07-234D-BDF0-2CB52D18A005}" dt="2024-01-04T17:38:39.432" v="9099" actId="114"/>
        <pc:sldMkLst>
          <pc:docMk/>
          <pc:sldMk cId="704093919" sldId="320"/>
        </pc:sldMkLst>
        <pc:spChg chg="mod">
          <ac:chgData name="Wong, Nathanael Zhixin" userId="fc332088-c715-4bb6-b21f-69ae66f6c31c" providerId="ADAL" clId="{D584BBAF-9D07-234D-BDF0-2CB52D18A005}" dt="2024-01-04T17:38:39.432" v="9099" actId="114"/>
          <ac:spMkLst>
            <pc:docMk/>
            <pc:sldMk cId="704093919" sldId="320"/>
            <ac:spMk id="3" creationId="{ED574FEB-92D4-9937-37E7-194899000A71}"/>
          </ac:spMkLst>
        </pc:spChg>
      </pc:sldChg>
      <pc:sldChg chg="modSp add mod">
        <pc:chgData name="Wong, Nathanael Zhixin" userId="fc332088-c715-4bb6-b21f-69ae66f6c31c" providerId="ADAL" clId="{D584BBAF-9D07-234D-BDF0-2CB52D18A005}" dt="2024-01-04T17:46:57.730" v="9104" actId="20577"/>
        <pc:sldMkLst>
          <pc:docMk/>
          <pc:sldMk cId="1449045888" sldId="321"/>
        </pc:sldMkLst>
        <pc:spChg chg="mod">
          <ac:chgData name="Wong, Nathanael Zhixin" userId="fc332088-c715-4bb6-b21f-69ae66f6c31c" providerId="ADAL" clId="{D584BBAF-9D07-234D-BDF0-2CB52D18A005}" dt="2024-01-04T17:46:57.730" v="9104" actId="20577"/>
          <ac:spMkLst>
            <pc:docMk/>
            <pc:sldMk cId="1449045888" sldId="321"/>
            <ac:spMk id="3" creationId="{ED574FEB-92D4-9937-37E7-194899000A71}"/>
          </ac:spMkLst>
        </pc:spChg>
      </pc:sldChg>
      <pc:sldChg chg="addSp delSp modSp add mod chgLayout">
        <pc:chgData name="Wong, Nathanael Zhixin" userId="fc332088-c715-4bb6-b21f-69ae66f6c31c" providerId="ADAL" clId="{D584BBAF-9D07-234D-BDF0-2CB52D18A005}" dt="2024-01-04T18:18:54.095" v="9638"/>
        <pc:sldMkLst>
          <pc:docMk/>
          <pc:sldMk cId="3841229763" sldId="322"/>
        </pc:sldMkLst>
        <pc:spChg chg="mod ord">
          <ac:chgData name="Wong, Nathanael Zhixin" userId="fc332088-c715-4bb6-b21f-69ae66f6c31c" providerId="ADAL" clId="{D584BBAF-9D07-234D-BDF0-2CB52D18A005}" dt="2024-01-04T17:47:19.254" v="9107" actId="700"/>
          <ac:spMkLst>
            <pc:docMk/>
            <pc:sldMk cId="3841229763" sldId="322"/>
            <ac:spMk id="2" creationId="{802AE78F-410C-3D92-884E-5C031CF0E0BE}"/>
          </ac:spMkLst>
        </pc:spChg>
        <pc:spChg chg="add del mod ord">
          <ac:chgData name="Wong, Nathanael Zhixin" userId="fc332088-c715-4bb6-b21f-69ae66f6c31c" providerId="ADAL" clId="{D584BBAF-9D07-234D-BDF0-2CB52D18A005}" dt="2024-01-04T17:50:45.907" v="9144"/>
          <ac:spMkLst>
            <pc:docMk/>
            <pc:sldMk cId="3841229763" sldId="322"/>
            <ac:spMk id="3" creationId="{CC32B80A-E8FE-D26F-14FA-C8A33F9E4DE7}"/>
          </ac:spMkLst>
        </pc:spChg>
        <pc:spChg chg="add del mod ord">
          <ac:chgData name="Wong, Nathanael Zhixin" userId="fc332088-c715-4bb6-b21f-69ae66f6c31c" providerId="ADAL" clId="{D584BBAF-9D07-234D-BDF0-2CB52D18A005}" dt="2024-01-04T17:48:28.447" v="9117"/>
          <ac:spMkLst>
            <pc:docMk/>
            <pc:sldMk cId="3841229763" sldId="322"/>
            <ac:spMk id="4" creationId="{51E1D931-F881-2E70-68DE-CB45A21EF8F2}"/>
          </ac:spMkLst>
        </pc:spChg>
        <pc:spChg chg="del mod ord">
          <ac:chgData name="Wong, Nathanael Zhixin" userId="fc332088-c715-4bb6-b21f-69ae66f6c31c" providerId="ADAL" clId="{D584BBAF-9D07-234D-BDF0-2CB52D18A005}" dt="2024-01-04T17:47:19.254" v="9107" actId="700"/>
          <ac:spMkLst>
            <pc:docMk/>
            <pc:sldMk cId="3841229763" sldId="322"/>
            <ac:spMk id="7" creationId="{FCCF85FC-EAA9-D36A-1C89-FC0B2945AA08}"/>
          </ac:spMkLst>
        </pc:spChg>
        <pc:spChg chg="add del mod">
          <ac:chgData name="Wong, Nathanael Zhixin" userId="fc332088-c715-4bb6-b21f-69ae66f6c31c" providerId="ADAL" clId="{D584BBAF-9D07-234D-BDF0-2CB52D18A005}" dt="2024-01-04T17:49:26.167" v="9121"/>
          <ac:spMkLst>
            <pc:docMk/>
            <pc:sldMk cId="3841229763" sldId="322"/>
            <ac:spMk id="11" creationId="{738C7DC9-C701-73B5-99BA-CA8B99161515}"/>
          </ac:spMkLst>
        </pc:spChg>
        <pc:graphicFrameChg chg="add mod">
          <ac:chgData name="Wong, Nathanael Zhixin" userId="fc332088-c715-4bb6-b21f-69ae66f6c31c" providerId="ADAL" clId="{D584BBAF-9D07-234D-BDF0-2CB52D18A005}" dt="2024-01-04T18:18:54.095" v="9638"/>
          <ac:graphicFrameMkLst>
            <pc:docMk/>
            <pc:sldMk cId="3841229763" sldId="322"/>
            <ac:graphicFrameMk id="14" creationId="{BCC19909-138D-EB73-3958-2A72EC49F493}"/>
          </ac:graphicFrameMkLst>
        </pc:graphicFrameChg>
        <pc:picChg chg="add mod">
          <ac:chgData name="Wong, Nathanael Zhixin" userId="fc332088-c715-4bb6-b21f-69ae66f6c31c" providerId="ADAL" clId="{D584BBAF-9D07-234D-BDF0-2CB52D18A005}" dt="2024-01-04T17:48:24.532" v="9112"/>
          <ac:picMkLst>
            <pc:docMk/>
            <pc:sldMk cId="3841229763" sldId="322"/>
            <ac:picMk id="6" creationId="{BE86C322-48EC-1E7C-5027-44AB8FCBCE7D}"/>
          </ac:picMkLst>
        </pc:picChg>
        <pc:picChg chg="add del mod">
          <ac:chgData name="Wong, Nathanael Zhixin" userId="fc332088-c715-4bb6-b21f-69ae66f6c31c" providerId="ADAL" clId="{D584BBAF-9D07-234D-BDF0-2CB52D18A005}" dt="2024-01-04T17:48:42.859" v="9120" actId="478"/>
          <ac:picMkLst>
            <pc:docMk/>
            <pc:sldMk cId="3841229763" sldId="322"/>
            <ac:picMk id="9" creationId="{66D6CB30-B750-C97C-CF49-57DB795F66EB}"/>
          </ac:picMkLst>
        </pc:picChg>
        <pc:picChg chg="add mod">
          <ac:chgData name="Wong, Nathanael Zhixin" userId="fc332088-c715-4bb6-b21f-69ae66f6c31c" providerId="ADAL" clId="{D584BBAF-9D07-234D-BDF0-2CB52D18A005}" dt="2024-01-04T17:49:26.769" v="9123" actId="962"/>
          <ac:picMkLst>
            <pc:docMk/>
            <pc:sldMk cId="3841229763" sldId="322"/>
            <ac:picMk id="13" creationId="{E9E40FEA-37BA-6963-1AA7-609727D2B579}"/>
          </ac:picMkLst>
        </pc:picChg>
      </pc:sldChg>
      <pc:sldChg chg="modSp add ord">
        <pc:chgData name="Wong, Nathanael Zhixin" userId="fc332088-c715-4bb6-b21f-69ae66f6c31c" providerId="ADAL" clId="{D584BBAF-9D07-234D-BDF0-2CB52D18A005}" dt="2024-01-04T17:56:41.590" v="9433" actId="20577"/>
        <pc:sldMkLst>
          <pc:docMk/>
          <pc:sldMk cId="2447885650" sldId="323"/>
        </pc:sldMkLst>
        <pc:graphicFrameChg chg="mod">
          <ac:chgData name="Wong, Nathanael Zhixin" userId="fc332088-c715-4bb6-b21f-69ae66f6c31c" providerId="ADAL" clId="{D584BBAF-9D07-234D-BDF0-2CB52D18A005}" dt="2024-01-04T17:56:41.590" v="9433" actId="20577"/>
          <ac:graphicFrameMkLst>
            <pc:docMk/>
            <pc:sldMk cId="2447885650" sldId="323"/>
            <ac:graphicFrameMk id="14" creationId="{BCC19909-138D-EB73-3958-2A72EC49F493}"/>
          </ac:graphicFrameMkLst>
        </pc:graphicFrameChg>
      </pc:sldChg>
      <pc:sldChg chg="addSp delSp modSp add mod chgLayout">
        <pc:chgData name="Wong, Nathanael Zhixin" userId="fc332088-c715-4bb6-b21f-69ae66f6c31c" providerId="ADAL" clId="{D584BBAF-9D07-234D-BDF0-2CB52D18A005}" dt="2024-01-04T19:31:55.823" v="12998" actId="18331"/>
        <pc:sldMkLst>
          <pc:docMk/>
          <pc:sldMk cId="829270702" sldId="324"/>
        </pc:sldMkLst>
        <pc:spChg chg="mod ord">
          <ac:chgData name="Wong, Nathanael Zhixin" userId="fc332088-c715-4bb6-b21f-69ae66f6c31c" providerId="ADAL" clId="{D584BBAF-9D07-234D-BDF0-2CB52D18A005}" dt="2024-01-04T18:12:00.963" v="9592" actId="700"/>
          <ac:spMkLst>
            <pc:docMk/>
            <pc:sldMk cId="829270702" sldId="324"/>
            <ac:spMk id="2" creationId="{1543ADBA-74A0-D18B-D5B7-6573CE33C92D}"/>
          </ac:spMkLst>
        </pc:spChg>
        <pc:spChg chg="mod ord">
          <ac:chgData name="Wong, Nathanael Zhixin" userId="fc332088-c715-4bb6-b21f-69ae66f6c31c" providerId="ADAL" clId="{D584BBAF-9D07-234D-BDF0-2CB52D18A005}" dt="2024-01-04T18:12:09.198" v="9608" actId="20577"/>
          <ac:spMkLst>
            <pc:docMk/>
            <pc:sldMk cId="829270702" sldId="324"/>
            <ac:spMk id="3" creationId="{ED574FEB-92D4-9937-37E7-194899000A71}"/>
          </ac:spMkLst>
        </pc:spChg>
        <pc:spChg chg="add del mod ord">
          <ac:chgData name="Wong, Nathanael Zhixin" userId="fc332088-c715-4bb6-b21f-69ae66f6c31c" providerId="ADAL" clId="{D584BBAF-9D07-234D-BDF0-2CB52D18A005}" dt="2024-01-04T18:12:32.373" v="9609"/>
          <ac:spMkLst>
            <pc:docMk/>
            <pc:sldMk cId="829270702" sldId="324"/>
            <ac:spMk id="4" creationId="{640F8EA8-D77F-AAFB-D407-C9CA534E7AB5}"/>
          </ac:spMkLst>
        </pc:spChg>
        <pc:spChg chg="add del mod">
          <ac:chgData name="Wong, Nathanael Zhixin" userId="fc332088-c715-4bb6-b21f-69ae66f6c31c" providerId="ADAL" clId="{D584BBAF-9D07-234D-BDF0-2CB52D18A005}" dt="2024-01-04T18:12:46.139" v="9614"/>
          <ac:spMkLst>
            <pc:docMk/>
            <pc:sldMk cId="829270702" sldId="324"/>
            <ac:spMk id="8" creationId="{A07CD477-B3E1-878A-0C89-8828FF5B1F0B}"/>
          </ac:spMkLst>
        </pc:spChg>
        <pc:spChg chg="add del">
          <ac:chgData name="Wong, Nathanael Zhixin" userId="fc332088-c715-4bb6-b21f-69ae66f6c31c" providerId="ADAL" clId="{D584BBAF-9D07-234D-BDF0-2CB52D18A005}" dt="2024-01-04T18:12:56.151" v="9616" actId="11529"/>
          <ac:spMkLst>
            <pc:docMk/>
            <pc:sldMk cId="829270702" sldId="324"/>
            <ac:spMk id="10" creationId="{57FBF5D2-C4FE-0E9E-E6EA-5A9342B270B4}"/>
          </ac:spMkLst>
        </pc:spChg>
        <pc:spChg chg="add del mod">
          <ac:chgData name="Wong, Nathanael Zhixin" userId="fc332088-c715-4bb6-b21f-69ae66f6c31c" providerId="ADAL" clId="{D584BBAF-9D07-234D-BDF0-2CB52D18A005}" dt="2024-01-04T18:13:19.186" v="9618"/>
          <ac:spMkLst>
            <pc:docMk/>
            <pc:sldMk cId="829270702" sldId="324"/>
            <ac:spMk id="12" creationId="{4379CA32-6725-0EEE-D928-E9AA82F5362B}"/>
          </ac:spMkLst>
        </pc:spChg>
        <pc:spChg chg="add mod">
          <ac:chgData name="Wong, Nathanael Zhixin" userId="fc332088-c715-4bb6-b21f-69ae66f6c31c" providerId="ADAL" clId="{D584BBAF-9D07-234D-BDF0-2CB52D18A005}" dt="2024-01-04T18:14:03.064" v="9629" actId="1035"/>
          <ac:spMkLst>
            <pc:docMk/>
            <pc:sldMk cId="829270702" sldId="324"/>
            <ac:spMk id="17" creationId="{4EEC7FB5-FFB4-0D1D-53F0-9B6DA26A7B8E}"/>
          </ac:spMkLst>
        </pc:spChg>
        <pc:picChg chg="add del mod modCrop">
          <ac:chgData name="Wong, Nathanael Zhixin" userId="fc332088-c715-4bb6-b21f-69ae66f6c31c" providerId="ADAL" clId="{D584BBAF-9D07-234D-BDF0-2CB52D18A005}" dt="2024-01-04T18:12:44.759" v="9613" actId="21"/>
          <ac:picMkLst>
            <pc:docMk/>
            <pc:sldMk cId="829270702" sldId="324"/>
            <ac:picMk id="6" creationId="{8A455963-1F42-B0AB-FDE9-134BF6286C6B}"/>
          </ac:picMkLst>
        </pc:picChg>
        <pc:picChg chg="add del mod">
          <ac:chgData name="Wong, Nathanael Zhixin" userId="fc332088-c715-4bb6-b21f-69ae66f6c31c" providerId="ADAL" clId="{D584BBAF-9D07-234D-BDF0-2CB52D18A005}" dt="2024-01-04T18:13:13.679" v="9617" actId="478"/>
          <ac:picMkLst>
            <pc:docMk/>
            <pc:sldMk cId="829270702" sldId="324"/>
            <ac:picMk id="9" creationId="{22EF29F0-2E72-405E-968C-ADD8299F6FB8}"/>
          </ac:picMkLst>
        </pc:picChg>
        <pc:picChg chg="add mod">
          <ac:chgData name="Wong, Nathanael Zhixin" userId="fc332088-c715-4bb6-b21f-69ae66f6c31c" providerId="ADAL" clId="{D584BBAF-9D07-234D-BDF0-2CB52D18A005}" dt="2024-01-04T19:31:55.823" v="12998" actId="18331"/>
          <ac:picMkLst>
            <pc:docMk/>
            <pc:sldMk cId="829270702" sldId="324"/>
            <ac:picMk id="14" creationId="{0DDF5A52-3D66-558F-EA61-33755FB8379C}"/>
          </ac:picMkLst>
        </pc:picChg>
        <pc:cxnChg chg="add mod">
          <ac:chgData name="Wong, Nathanael Zhixin" userId="fc332088-c715-4bb6-b21f-69ae66f6c31c" providerId="ADAL" clId="{D584BBAF-9D07-234D-BDF0-2CB52D18A005}" dt="2024-01-04T18:14:10.897" v="9631" actId="14100"/>
          <ac:cxnSpMkLst>
            <pc:docMk/>
            <pc:sldMk cId="829270702" sldId="324"/>
            <ac:cxnSpMk id="16" creationId="{4545996F-5380-300E-0D61-C271531DD00F}"/>
          </ac:cxnSpMkLst>
        </pc:cxnChg>
      </pc:sldChg>
      <pc:sldChg chg="addSp delSp modSp add mod chgLayout">
        <pc:chgData name="Wong, Nathanael Zhixin" userId="fc332088-c715-4bb6-b21f-69ae66f6c31c" providerId="ADAL" clId="{D584BBAF-9D07-234D-BDF0-2CB52D18A005}" dt="2024-01-04T18:27:40.421" v="10356" actId="20577"/>
        <pc:sldMkLst>
          <pc:docMk/>
          <pc:sldMk cId="2931610826" sldId="325"/>
        </pc:sldMkLst>
        <pc:spChg chg="mod ord">
          <ac:chgData name="Wong, Nathanael Zhixin" userId="fc332088-c715-4bb6-b21f-69ae66f6c31c" providerId="ADAL" clId="{D584BBAF-9D07-234D-BDF0-2CB52D18A005}" dt="2024-01-04T18:20:24.075" v="9644" actId="700"/>
          <ac:spMkLst>
            <pc:docMk/>
            <pc:sldMk cId="2931610826" sldId="325"/>
            <ac:spMk id="2" creationId="{802AE78F-410C-3D92-884E-5C031CF0E0BE}"/>
          </ac:spMkLst>
        </pc:spChg>
        <pc:spChg chg="add del mod">
          <ac:chgData name="Wong, Nathanael Zhixin" userId="fc332088-c715-4bb6-b21f-69ae66f6c31c" providerId="ADAL" clId="{D584BBAF-9D07-234D-BDF0-2CB52D18A005}" dt="2024-01-04T18:20:24.075" v="9644" actId="700"/>
          <ac:spMkLst>
            <pc:docMk/>
            <pc:sldMk cId="2931610826" sldId="325"/>
            <ac:spMk id="4" creationId="{0D500919-934A-A9F1-28B7-3AF4CF3C8D71}"/>
          </ac:spMkLst>
        </pc:spChg>
        <pc:spChg chg="add del mod ord">
          <ac:chgData name="Wong, Nathanael Zhixin" userId="fc332088-c715-4bb6-b21f-69ae66f6c31c" providerId="ADAL" clId="{D584BBAF-9D07-234D-BDF0-2CB52D18A005}" dt="2024-01-04T18:20:24.075" v="9644" actId="700"/>
          <ac:spMkLst>
            <pc:docMk/>
            <pc:sldMk cId="2931610826" sldId="325"/>
            <ac:spMk id="6" creationId="{03135D19-D9EE-AA5F-41FE-C4E5FECC23FA}"/>
          </ac:spMkLst>
        </pc:spChg>
        <pc:spChg chg="add mod ord">
          <ac:chgData name="Wong, Nathanael Zhixin" userId="fc332088-c715-4bb6-b21f-69ae66f6c31c" providerId="ADAL" clId="{D584BBAF-9D07-234D-BDF0-2CB52D18A005}" dt="2024-01-04T18:27:40.421" v="10356" actId="20577"/>
          <ac:spMkLst>
            <pc:docMk/>
            <pc:sldMk cId="2931610826" sldId="325"/>
            <ac:spMk id="7" creationId="{9C209AA9-D637-CE15-3D13-4862E2EB570E}"/>
          </ac:spMkLst>
        </pc:spChg>
        <pc:graphicFrameChg chg="del mod">
          <ac:chgData name="Wong, Nathanael Zhixin" userId="fc332088-c715-4bb6-b21f-69ae66f6c31c" providerId="ADAL" clId="{D584BBAF-9D07-234D-BDF0-2CB52D18A005}" dt="2024-01-04T18:19:41.477" v="9643" actId="478"/>
          <ac:graphicFrameMkLst>
            <pc:docMk/>
            <pc:sldMk cId="2931610826" sldId="325"/>
            <ac:graphicFrameMk id="14" creationId="{BCC19909-138D-EB73-3958-2A72EC49F493}"/>
          </ac:graphicFrameMkLst>
        </pc:graphicFrameChg>
        <pc:picChg chg="del">
          <ac:chgData name="Wong, Nathanael Zhixin" userId="fc332088-c715-4bb6-b21f-69ae66f6c31c" providerId="ADAL" clId="{D584BBAF-9D07-234D-BDF0-2CB52D18A005}" dt="2024-01-04T18:19:38.248" v="9641" actId="478"/>
          <ac:picMkLst>
            <pc:docMk/>
            <pc:sldMk cId="2931610826" sldId="325"/>
            <ac:picMk id="13" creationId="{E9E40FEA-37BA-6963-1AA7-609727D2B579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4T18:30:10.028" v="10599" actId="20577"/>
        <pc:sldMkLst>
          <pc:docMk/>
          <pc:sldMk cId="4282504423" sldId="326"/>
        </pc:sldMkLst>
        <pc:spChg chg="mod ord">
          <ac:chgData name="Wong, Nathanael Zhixin" userId="fc332088-c715-4bb6-b21f-69ae66f6c31c" providerId="ADAL" clId="{D584BBAF-9D07-234D-BDF0-2CB52D18A005}" dt="2024-01-04T18:27:18.149" v="10346" actId="700"/>
          <ac:spMkLst>
            <pc:docMk/>
            <pc:sldMk cId="4282504423" sldId="326"/>
            <ac:spMk id="2" creationId="{802AE78F-410C-3D92-884E-5C031CF0E0BE}"/>
          </ac:spMkLst>
        </pc:spChg>
        <pc:spChg chg="add del mod ord">
          <ac:chgData name="Wong, Nathanael Zhixin" userId="fc332088-c715-4bb6-b21f-69ae66f6c31c" providerId="ADAL" clId="{D584BBAF-9D07-234D-BDF0-2CB52D18A005}" dt="2024-01-04T18:29:47.647" v="10507"/>
          <ac:spMkLst>
            <pc:docMk/>
            <pc:sldMk cId="4282504423" sldId="326"/>
            <ac:spMk id="3" creationId="{DBEA2F8E-2C1E-4F9E-9E65-2DC1ABE570F5}"/>
          </ac:spMkLst>
        </pc:spChg>
        <pc:spChg chg="mod ord">
          <ac:chgData name="Wong, Nathanael Zhixin" userId="fc332088-c715-4bb6-b21f-69ae66f6c31c" providerId="ADAL" clId="{D584BBAF-9D07-234D-BDF0-2CB52D18A005}" dt="2024-01-04T18:30:10.028" v="10599" actId="20577"/>
          <ac:spMkLst>
            <pc:docMk/>
            <pc:sldMk cId="4282504423" sldId="326"/>
            <ac:spMk id="7" creationId="{9C209AA9-D637-CE15-3D13-4862E2EB570E}"/>
          </ac:spMkLst>
        </pc:spChg>
        <pc:picChg chg="add mod">
          <ac:chgData name="Wong, Nathanael Zhixin" userId="fc332088-c715-4bb6-b21f-69ae66f6c31c" providerId="ADAL" clId="{D584BBAF-9D07-234D-BDF0-2CB52D18A005}" dt="2024-01-04T18:29:50.707" v="10510" actId="1076"/>
          <ac:picMkLst>
            <pc:docMk/>
            <pc:sldMk cId="4282504423" sldId="326"/>
            <ac:picMk id="5" creationId="{A10533BA-FC5C-590B-0B33-D0EF0F60E1DD}"/>
          </ac:picMkLst>
        </pc:picChg>
      </pc:sldChg>
      <pc:sldChg chg="add del">
        <pc:chgData name="Wong, Nathanael Zhixin" userId="fc332088-c715-4bb6-b21f-69ae66f6c31c" providerId="ADAL" clId="{D584BBAF-9D07-234D-BDF0-2CB52D18A005}" dt="2024-01-04T18:27:14.702" v="10345" actId="2696"/>
        <pc:sldMkLst>
          <pc:docMk/>
          <pc:sldMk cId="2159561642" sldId="327"/>
        </pc:sldMkLst>
      </pc:sldChg>
      <pc:sldChg chg="addSp delSp modSp add mod">
        <pc:chgData name="Wong, Nathanael Zhixin" userId="fc332088-c715-4bb6-b21f-69ae66f6c31c" providerId="ADAL" clId="{D584BBAF-9D07-234D-BDF0-2CB52D18A005}" dt="2024-01-04T19:52:28.711" v="13200" actId="1076"/>
        <pc:sldMkLst>
          <pc:docMk/>
          <pc:sldMk cId="2243869955" sldId="327"/>
        </pc:sldMkLst>
        <pc:spChg chg="del">
          <ac:chgData name="Wong, Nathanael Zhixin" userId="fc332088-c715-4bb6-b21f-69ae66f6c31c" providerId="ADAL" clId="{D584BBAF-9D07-234D-BDF0-2CB52D18A005}" dt="2024-01-04T18:28:53.338" v="10362"/>
          <ac:spMkLst>
            <pc:docMk/>
            <pc:sldMk cId="2243869955" sldId="327"/>
            <ac:spMk id="3" creationId="{DBEA2F8E-2C1E-4F9E-9E65-2DC1ABE570F5}"/>
          </ac:spMkLst>
        </pc:spChg>
        <pc:spChg chg="mod">
          <ac:chgData name="Wong, Nathanael Zhixin" userId="fc332088-c715-4bb6-b21f-69ae66f6c31c" providerId="ADAL" clId="{D584BBAF-9D07-234D-BDF0-2CB52D18A005}" dt="2024-01-04T18:34:20.117" v="10893" actId="207"/>
          <ac:spMkLst>
            <pc:docMk/>
            <pc:sldMk cId="2243869955" sldId="327"/>
            <ac:spMk id="7" creationId="{9C209AA9-D637-CE15-3D13-4862E2EB570E}"/>
          </ac:spMkLst>
        </pc:spChg>
        <pc:spChg chg="add del">
          <ac:chgData name="Wong, Nathanael Zhixin" userId="fc332088-c715-4bb6-b21f-69ae66f6c31c" providerId="ADAL" clId="{D584BBAF-9D07-234D-BDF0-2CB52D18A005}" dt="2024-01-04T19:04:21.578" v="12209" actId="11529"/>
          <ac:spMkLst>
            <pc:docMk/>
            <pc:sldMk cId="2243869955" sldId="327"/>
            <ac:spMk id="9" creationId="{97F57102-26CC-3C55-93B4-B9968FC81058}"/>
          </ac:spMkLst>
        </pc:spChg>
        <pc:spChg chg="add mod">
          <ac:chgData name="Wong, Nathanael Zhixin" userId="fc332088-c715-4bb6-b21f-69ae66f6c31c" providerId="ADAL" clId="{D584BBAF-9D07-234D-BDF0-2CB52D18A005}" dt="2024-01-04T19:04:35.085" v="12213" actId="1582"/>
          <ac:spMkLst>
            <pc:docMk/>
            <pc:sldMk cId="2243869955" sldId="327"/>
            <ac:spMk id="10" creationId="{5928D7D1-5C47-02B6-8614-9E759BB9FAC2}"/>
          </ac:spMkLst>
        </pc:spChg>
        <pc:spChg chg="add mod">
          <ac:chgData name="Wong, Nathanael Zhixin" userId="fc332088-c715-4bb6-b21f-69ae66f6c31c" providerId="ADAL" clId="{D584BBAF-9D07-234D-BDF0-2CB52D18A005}" dt="2024-01-04T19:52:28.711" v="13200" actId="1076"/>
          <ac:spMkLst>
            <pc:docMk/>
            <pc:sldMk cId="2243869955" sldId="327"/>
            <ac:spMk id="11" creationId="{82D536E1-A5A0-BC41-671F-BFB8F226FE6B}"/>
          </ac:spMkLst>
        </pc:spChg>
        <pc:picChg chg="add mod">
          <ac:chgData name="Wong, Nathanael Zhixin" userId="fc332088-c715-4bb6-b21f-69ae66f6c31c" providerId="ADAL" clId="{D584BBAF-9D07-234D-BDF0-2CB52D18A005}" dt="2024-01-04T19:52:14.598" v="13198" actId="18331"/>
          <ac:picMkLst>
            <pc:docMk/>
            <pc:sldMk cId="2243869955" sldId="327"/>
            <ac:picMk id="5" creationId="{5A7290CC-BD3B-AE6F-04FE-44B29718499E}"/>
          </ac:picMkLst>
        </pc:picChg>
        <pc:picChg chg="add mod modCrop">
          <ac:chgData name="Wong, Nathanael Zhixin" userId="fc332088-c715-4bb6-b21f-69ae66f6c31c" providerId="ADAL" clId="{D584BBAF-9D07-234D-BDF0-2CB52D18A005}" dt="2024-01-04T19:52:22.038" v="13199" actId="18331"/>
          <ac:picMkLst>
            <pc:docMk/>
            <pc:sldMk cId="2243869955" sldId="327"/>
            <ac:picMk id="8" creationId="{9128D34B-C638-B8A3-D2F4-B5F8000CC3EE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4T19:24:08.416" v="12395" actId="478"/>
        <pc:sldMkLst>
          <pc:docMk/>
          <pc:sldMk cId="720104138" sldId="328"/>
        </pc:sldMkLst>
        <pc:spChg chg="del">
          <ac:chgData name="Wong, Nathanael Zhixin" userId="fc332088-c715-4bb6-b21f-69ae66f6c31c" providerId="ADAL" clId="{D584BBAF-9D07-234D-BDF0-2CB52D18A005}" dt="2024-01-04T18:30:24.024" v="10600"/>
          <ac:spMkLst>
            <pc:docMk/>
            <pc:sldMk cId="720104138" sldId="328"/>
            <ac:spMk id="3" creationId="{DBEA2F8E-2C1E-4F9E-9E65-2DC1ABE570F5}"/>
          </ac:spMkLst>
        </pc:spChg>
        <pc:spChg chg="mod">
          <ac:chgData name="Wong, Nathanael Zhixin" userId="fc332088-c715-4bb6-b21f-69ae66f6c31c" providerId="ADAL" clId="{D584BBAF-9D07-234D-BDF0-2CB52D18A005}" dt="2024-01-04T18:34:16.972" v="10892" actId="207"/>
          <ac:spMkLst>
            <pc:docMk/>
            <pc:sldMk cId="720104138" sldId="328"/>
            <ac:spMk id="7" creationId="{9C209AA9-D637-CE15-3D13-4862E2EB570E}"/>
          </ac:spMkLst>
        </pc:spChg>
        <pc:spChg chg="add mod">
          <ac:chgData name="Wong, Nathanael Zhixin" userId="fc332088-c715-4bb6-b21f-69ae66f6c31c" providerId="ADAL" clId="{D584BBAF-9D07-234D-BDF0-2CB52D18A005}" dt="2024-01-04T19:24:00.076" v="12391" actId="207"/>
          <ac:spMkLst>
            <pc:docMk/>
            <pc:sldMk cId="720104138" sldId="328"/>
            <ac:spMk id="9" creationId="{B5D41872-2472-4B1A-30EE-3646A06E07CD}"/>
          </ac:spMkLst>
        </pc:spChg>
        <pc:spChg chg="add mod">
          <ac:chgData name="Wong, Nathanael Zhixin" userId="fc332088-c715-4bb6-b21f-69ae66f6c31c" providerId="ADAL" clId="{D584BBAF-9D07-234D-BDF0-2CB52D18A005}" dt="2024-01-04T19:24:05.450" v="12393" actId="1076"/>
          <ac:spMkLst>
            <pc:docMk/>
            <pc:sldMk cId="720104138" sldId="328"/>
            <ac:spMk id="10" creationId="{7D805F25-A5D3-6906-F5D3-327F2A421D82}"/>
          </ac:spMkLst>
        </pc:spChg>
        <pc:spChg chg="add del mod">
          <ac:chgData name="Wong, Nathanael Zhixin" userId="fc332088-c715-4bb6-b21f-69ae66f6c31c" providerId="ADAL" clId="{D584BBAF-9D07-234D-BDF0-2CB52D18A005}" dt="2024-01-04T19:24:08.416" v="12395" actId="478"/>
          <ac:spMkLst>
            <pc:docMk/>
            <pc:sldMk cId="720104138" sldId="328"/>
            <ac:spMk id="11" creationId="{B5448F62-1C3B-266D-E294-6F3EDA3ABC41}"/>
          </ac:spMkLst>
        </pc:spChg>
        <pc:picChg chg="add mod">
          <ac:chgData name="Wong, Nathanael Zhixin" userId="fc332088-c715-4bb6-b21f-69ae66f6c31c" providerId="ADAL" clId="{D584BBAF-9D07-234D-BDF0-2CB52D18A005}" dt="2024-01-04T18:30:27.059" v="10603" actId="1076"/>
          <ac:picMkLst>
            <pc:docMk/>
            <pc:sldMk cId="720104138" sldId="328"/>
            <ac:picMk id="5" creationId="{3D118985-2595-A7F1-B334-02571D888C29}"/>
          </ac:picMkLst>
        </pc:picChg>
        <pc:picChg chg="add mod">
          <ac:chgData name="Wong, Nathanael Zhixin" userId="fc332088-c715-4bb6-b21f-69ae66f6c31c" providerId="ADAL" clId="{D584BBAF-9D07-234D-BDF0-2CB52D18A005}" dt="2024-01-04T19:15:19.865" v="12223" actId="1076"/>
          <ac:picMkLst>
            <pc:docMk/>
            <pc:sldMk cId="720104138" sldId="328"/>
            <ac:picMk id="8" creationId="{63ADC1DD-03EB-0119-A44E-9437A2A20366}"/>
          </ac:picMkLst>
        </pc:picChg>
      </pc:sldChg>
      <pc:sldChg chg="add del">
        <pc:chgData name="Wong, Nathanael Zhixin" userId="fc332088-c715-4bb6-b21f-69ae66f6c31c" providerId="ADAL" clId="{D584BBAF-9D07-234D-BDF0-2CB52D18A005}" dt="2024-01-04T18:27:14.702" v="10345" actId="2696"/>
        <pc:sldMkLst>
          <pc:docMk/>
          <pc:sldMk cId="3587325485" sldId="328"/>
        </pc:sldMkLst>
      </pc:sldChg>
      <pc:sldChg chg="addSp delSp modSp add mod">
        <pc:chgData name="Wong, Nathanael Zhixin" userId="fc332088-c715-4bb6-b21f-69ae66f6c31c" providerId="ADAL" clId="{D584BBAF-9D07-234D-BDF0-2CB52D18A005}" dt="2024-01-04T19:17:14.915" v="12226"/>
        <pc:sldMkLst>
          <pc:docMk/>
          <pc:sldMk cId="629449137" sldId="329"/>
        </pc:sldMkLst>
        <pc:spChg chg="del">
          <ac:chgData name="Wong, Nathanael Zhixin" userId="fc332088-c715-4bb6-b21f-69ae66f6c31c" providerId="ADAL" clId="{D584BBAF-9D07-234D-BDF0-2CB52D18A005}" dt="2024-01-04T18:31:35.053" v="10815"/>
          <ac:spMkLst>
            <pc:docMk/>
            <pc:sldMk cId="629449137" sldId="329"/>
            <ac:spMk id="3" creationId="{DBEA2F8E-2C1E-4F9E-9E65-2DC1ABE570F5}"/>
          </ac:spMkLst>
        </pc:spChg>
        <pc:spChg chg="mod">
          <ac:chgData name="Wong, Nathanael Zhixin" userId="fc332088-c715-4bb6-b21f-69ae66f6c31c" providerId="ADAL" clId="{D584BBAF-9D07-234D-BDF0-2CB52D18A005}" dt="2024-01-04T18:36:41.914" v="10964" actId="114"/>
          <ac:spMkLst>
            <pc:docMk/>
            <pc:sldMk cId="629449137" sldId="329"/>
            <ac:spMk id="7" creationId="{9C209AA9-D637-CE15-3D13-4862E2EB570E}"/>
          </ac:spMkLst>
        </pc:spChg>
        <pc:picChg chg="add mod">
          <ac:chgData name="Wong, Nathanael Zhixin" userId="fc332088-c715-4bb6-b21f-69ae66f6c31c" providerId="ADAL" clId="{D584BBAF-9D07-234D-BDF0-2CB52D18A005}" dt="2024-01-04T19:16:21.629" v="12224" actId="1076"/>
          <ac:picMkLst>
            <pc:docMk/>
            <pc:sldMk cId="629449137" sldId="329"/>
            <ac:picMk id="5" creationId="{728224E7-806E-E1F9-A643-59CDDAA2C19C}"/>
          </ac:picMkLst>
        </pc:picChg>
        <pc:picChg chg="add mod">
          <ac:chgData name="Wong, Nathanael Zhixin" userId="fc332088-c715-4bb6-b21f-69ae66f6c31c" providerId="ADAL" clId="{D584BBAF-9D07-234D-BDF0-2CB52D18A005}" dt="2024-01-04T19:17:14.915" v="12226"/>
          <ac:picMkLst>
            <pc:docMk/>
            <pc:sldMk cId="629449137" sldId="329"/>
            <ac:picMk id="6" creationId="{1599A2EA-9277-FA07-C2BC-F5235C61374A}"/>
          </ac:picMkLst>
        </pc:picChg>
      </pc:sldChg>
      <pc:sldChg chg="add del">
        <pc:chgData name="Wong, Nathanael Zhixin" userId="fc332088-c715-4bb6-b21f-69ae66f6c31c" providerId="ADAL" clId="{D584BBAF-9D07-234D-BDF0-2CB52D18A005}" dt="2024-01-04T18:27:14.702" v="10345" actId="2696"/>
        <pc:sldMkLst>
          <pc:docMk/>
          <pc:sldMk cId="3185906776" sldId="329"/>
        </pc:sldMkLst>
      </pc:sldChg>
      <pc:sldChg chg="modSp add mod">
        <pc:chgData name="Wong, Nathanael Zhixin" userId="fc332088-c715-4bb6-b21f-69ae66f6c31c" providerId="ADAL" clId="{D584BBAF-9D07-234D-BDF0-2CB52D18A005}" dt="2024-01-04T19:52:03.265" v="13197" actId="20577"/>
        <pc:sldMkLst>
          <pc:docMk/>
          <pc:sldMk cId="819465482" sldId="330"/>
        </pc:sldMkLst>
        <pc:spChg chg="mod">
          <ac:chgData name="Wong, Nathanael Zhixin" userId="fc332088-c715-4bb6-b21f-69ae66f6c31c" providerId="ADAL" clId="{D584BBAF-9D07-234D-BDF0-2CB52D18A005}" dt="2024-01-04T19:52:03.265" v="13197" actId="20577"/>
          <ac:spMkLst>
            <pc:docMk/>
            <pc:sldMk cId="819465482" sldId="330"/>
            <ac:spMk id="7" creationId="{9C209AA9-D637-CE15-3D13-4862E2EB570E}"/>
          </ac:spMkLst>
        </pc:spChg>
      </pc:sldChg>
      <pc:sldChg chg="addSp delSp modSp new mod modClrScheme chgLayout">
        <pc:chgData name="Wong, Nathanael Zhixin" userId="fc332088-c715-4bb6-b21f-69ae66f6c31c" providerId="ADAL" clId="{D584BBAF-9D07-234D-BDF0-2CB52D18A005}" dt="2024-01-04T18:52:48.079" v="12200" actId="20577"/>
        <pc:sldMkLst>
          <pc:docMk/>
          <pc:sldMk cId="662790270" sldId="331"/>
        </pc:sldMkLst>
        <pc:spChg chg="del mod ord">
          <ac:chgData name="Wong, Nathanael Zhixin" userId="fc332088-c715-4bb6-b21f-69ae66f6c31c" providerId="ADAL" clId="{D584BBAF-9D07-234D-BDF0-2CB52D18A005}" dt="2024-01-04T18:39:32.240" v="10966" actId="700"/>
          <ac:spMkLst>
            <pc:docMk/>
            <pc:sldMk cId="662790270" sldId="331"/>
            <ac:spMk id="2" creationId="{1AF4D17E-3B04-BFCF-DBC0-8EB889E0892C}"/>
          </ac:spMkLst>
        </pc:spChg>
        <pc:spChg chg="add mod ord">
          <ac:chgData name="Wong, Nathanael Zhixin" userId="fc332088-c715-4bb6-b21f-69ae66f6c31c" providerId="ADAL" clId="{D584BBAF-9D07-234D-BDF0-2CB52D18A005}" dt="2024-01-04T18:39:35.860" v="10973" actId="20577"/>
          <ac:spMkLst>
            <pc:docMk/>
            <pc:sldMk cId="662790270" sldId="331"/>
            <ac:spMk id="3" creationId="{CD996815-F5FF-EDBE-6686-1B4118A83B4B}"/>
          </ac:spMkLst>
        </pc:spChg>
        <pc:spChg chg="add mod ord">
          <ac:chgData name="Wong, Nathanael Zhixin" userId="fc332088-c715-4bb6-b21f-69ae66f6c31c" providerId="ADAL" clId="{D584BBAF-9D07-234D-BDF0-2CB52D18A005}" dt="2024-01-04T18:52:48.079" v="12200" actId="20577"/>
          <ac:spMkLst>
            <pc:docMk/>
            <pc:sldMk cId="662790270" sldId="331"/>
            <ac:spMk id="4" creationId="{2E7CFF2F-2B1C-A570-C273-93CC197D9AFE}"/>
          </ac:spMkLst>
        </pc:spChg>
      </pc:sldChg>
      <pc:sldChg chg="addSp delSp modSp new mod modClrScheme chgLayout">
        <pc:chgData name="Wong, Nathanael Zhixin" userId="fc332088-c715-4bb6-b21f-69ae66f6c31c" providerId="ADAL" clId="{D584BBAF-9D07-234D-BDF0-2CB52D18A005}" dt="2024-01-04T18:51:17.073" v="11962" actId="20577"/>
        <pc:sldMkLst>
          <pc:docMk/>
          <pc:sldMk cId="1751502518" sldId="332"/>
        </pc:sldMkLst>
        <pc:spChg chg="mod ord">
          <ac:chgData name="Wong, Nathanael Zhixin" userId="fc332088-c715-4bb6-b21f-69ae66f6c31c" providerId="ADAL" clId="{D584BBAF-9D07-234D-BDF0-2CB52D18A005}" dt="2024-01-04T18:48:56.375" v="11907" actId="700"/>
          <ac:spMkLst>
            <pc:docMk/>
            <pc:sldMk cId="1751502518" sldId="332"/>
            <ac:spMk id="2" creationId="{2D4F0482-4A35-C394-121A-F193D617AEBE}"/>
          </ac:spMkLst>
        </pc:spChg>
        <pc:spChg chg="add mod ord">
          <ac:chgData name="Wong, Nathanael Zhixin" userId="fc332088-c715-4bb6-b21f-69ae66f6c31c" providerId="ADAL" clId="{D584BBAF-9D07-234D-BDF0-2CB52D18A005}" dt="2024-01-04T18:51:17.073" v="11962" actId="20577"/>
          <ac:spMkLst>
            <pc:docMk/>
            <pc:sldMk cId="1751502518" sldId="332"/>
            <ac:spMk id="3" creationId="{7533E7FB-94A1-C9DD-8BAC-B4E7C124BB82}"/>
          </ac:spMkLst>
        </pc:spChg>
        <pc:spChg chg="add del mod ord">
          <ac:chgData name="Wong, Nathanael Zhixin" userId="fc332088-c715-4bb6-b21f-69ae66f6c31c" providerId="ADAL" clId="{D584BBAF-9D07-234D-BDF0-2CB52D18A005}" dt="2024-01-04T18:49:19.399" v="11908"/>
          <ac:spMkLst>
            <pc:docMk/>
            <pc:sldMk cId="1751502518" sldId="332"/>
            <ac:spMk id="4" creationId="{888C3543-B28B-11A4-05D9-79B960FEBF73}"/>
          </ac:spMkLst>
        </pc:spChg>
        <pc:picChg chg="add mod">
          <ac:chgData name="Wong, Nathanael Zhixin" userId="fc332088-c715-4bb6-b21f-69ae66f6c31c" providerId="ADAL" clId="{D584BBAF-9D07-234D-BDF0-2CB52D18A005}" dt="2024-01-04T18:50:36.967" v="11921" actId="1076"/>
          <ac:picMkLst>
            <pc:docMk/>
            <pc:sldMk cId="1751502518" sldId="332"/>
            <ac:picMk id="6" creationId="{DD5DBEF7-BDCD-2E94-CCB2-3CC899923D61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4T18:51:24.130" v="11967" actId="15"/>
        <pc:sldMkLst>
          <pc:docMk/>
          <pc:sldMk cId="3480592658" sldId="333"/>
        </pc:sldMkLst>
        <pc:spChg chg="mod">
          <ac:chgData name="Wong, Nathanael Zhixin" userId="fc332088-c715-4bb6-b21f-69ae66f6c31c" providerId="ADAL" clId="{D584BBAF-9D07-234D-BDF0-2CB52D18A005}" dt="2024-01-04T18:51:24.130" v="11967" actId="15"/>
          <ac:spMkLst>
            <pc:docMk/>
            <pc:sldMk cId="3480592658" sldId="333"/>
            <ac:spMk id="3" creationId="{7533E7FB-94A1-C9DD-8BAC-B4E7C124BB82}"/>
          </ac:spMkLst>
        </pc:spChg>
        <pc:spChg chg="add del mod">
          <ac:chgData name="Wong, Nathanael Zhixin" userId="fc332088-c715-4bb6-b21f-69ae66f6c31c" providerId="ADAL" clId="{D584BBAF-9D07-234D-BDF0-2CB52D18A005}" dt="2024-01-04T18:50:02.610" v="11914"/>
          <ac:spMkLst>
            <pc:docMk/>
            <pc:sldMk cId="3480592658" sldId="333"/>
            <ac:spMk id="5" creationId="{FA19B8CE-5C56-0185-C157-3676C285A67B}"/>
          </ac:spMkLst>
        </pc:spChg>
        <pc:picChg chg="del">
          <ac:chgData name="Wong, Nathanael Zhixin" userId="fc332088-c715-4bb6-b21f-69ae66f6c31c" providerId="ADAL" clId="{D584BBAF-9D07-234D-BDF0-2CB52D18A005}" dt="2024-01-04T18:49:57.661" v="11913" actId="478"/>
          <ac:picMkLst>
            <pc:docMk/>
            <pc:sldMk cId="3480592658" sldId="333"/>
            <ac:picMk id="6" creationId="{DD5DBEF7-BDCD-2E94-CCB2-3CC899923D61}"/>
          </ac:picMkLst>
        </pc:picChg>
        <pc:picChg chg="add mod">
          <ac:chgData name="Wong, Nathanael Zhixin" userId="fc332088-c715-4bb6-b21f-69ae66f6c31c" providerId="ADAL" clId="{D584BBAF-9D07-234D-BDF0-2CB52D18A005}" dt="2024-01-04T18:50:34.440" v="11920" actId="1076"/>
          <ac:picMkLst>
            <pc:docMk/>
            <pc:sldMk cId="3480592658" sldId="333"/>
            <ac:picMk id="8" creationId="{3C1141D5-1BD7-2E0B-B694-E727CF40D670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4T19:52:39.458" v="13201" actId="14100"/>
        <pc:sldMkLst>
          <pc:docMk/>
          <pc:sldMk cId="403457229" sldId="334"/>
        </pc:sldMkLst>
        <pc:spChg chg="add del mod">
          <ac:chgData name="Wong, Nathanael Zhixin" userId="fc332088-c715-4bb6-b21f-69ae66f6c31c" providerId="ADAL" clId="{D584BBAF-9D07-234D-BDF0-2CB52D18A005}" dt="2024-01-04T19:17:33.046" v="12234" actId="478"/>
          <ac:spMkLst>
            <pc:docMk/>
            <pc:sldMk cId="403457229" sldId="334"/>
            <ac:spMk id="4" creationId="{4A6C5E9E-74DB-2946-7141-037837FACCA3}"/>
          </ac:spMkLst>
        </pc:spChg>
        <pc:spChg chg="add mod">
          <ac:chgData name="Wong, Nathanael Zhixin" userId="fc332088-c715-4bb6-b21f-69ae66f6c31c" providerId="ADAL" clId="{D584BBAF-9D07-234D-BDF0-2CB52D18A005}" dt="2024-01-04T19:19:28.992" v="12384" actId="1076"/>
          <ac:spMkLst>
            <pc:docMk/>
            <pc:sldMk cId="403457229" sldId="334"/>
            <ac:spMk id="16" creationId="{38030009-3FDA-6565-98FE-307CBCECD538}"/>
          </ac:spMkLst>
        </pc:spChg>
        <pc:spChg chg="add mod">
          <ac:chgData name="Wong, Nathanael Zhixin" userId="fc332088-c715-4bb6-b21f-69ae66f6c31c" providerId="ADAL" clId="{D584BBAF-9D07-234D-BDF0-2CB52D18A005}" dt="2024-01-04T19:19:13.514" v="12354" actId="5793"/>
          <ac:spMkLst>
            <pc:docMk/>
            <pc:sldMk cId="403457229" sldId="334"/>
            <ac:spMk id="19" creationId="{E0CAF733-5C40-9E47-6405-0961AF84E472}"/>
          </ac:spMkLst>
        </pc:spChg>
        <pc:picChg chg="del">
          <ac:chgData name="Wong, Nathanael Zhixin" userId="fc332088-c715-4bb6-b21f-69ae66f6c31c" providerId="ADAL" clId="{D584BBAF-9D07-234D-BDF0-2CB52D18A005}" dt="2024-01-04T19:17:17.313" v="12228" actId="478"/>
          <ac:picMkLst>
            <pc:docMk/>
            <pc:sldMk cId="403457229" sldId="334"/>
            <ac:picMk id="5" creationId="{728224E7-806E-E1F9-A643-59CDDAA2C19C}"/>
          </ac:picMkLst>
        </pc:picChg>
        <pc:picChg chg="add mod">
          <ac:chgData name="Wong, Nathanael Zhixin" userId="fc332088-c715-4bb6-b21f-69ae66f6c31c" providerId="ADAL" clId="{D584BBAF-9D07-234D-BDF0-2CB52D18A005}" dt="2024-01-04T19:17:26.614" v="12233"/>
          <ac:picMkLst>
            <pc:docMk/>
            <pc:sldMk cId="403457229" sldId="334"/>
            <ac:picMk id="8" creationId="{0E1899A2-1FBE-D968-0C0A-16A113B40C48}"/>
          </ac:picMkLst>
        </pc:picChg>
        <pc:picChg chg="add mod">
          <ac:chgData name="Wong, Nathanael Zhixin" userId="fc332088-c715-4bb6-b21f-69ae66f6c31c" providerId="ADAL" clId="{D584BBAF-9D07-234D-BDF0-2CB52D18A005}" dt="2024-01-04T19:17:40.954" v="12241" actId="1076"/>
          <ac:picMkLst>
            <pc:docMk/>
            <pc:sldMk cId="403457229" sldId="334"/>
            <ac:picMk id="10" creationId="{9A557AFB-9F4C-831C-D315-4841476B5131}"/>
          </ac:picMkLst>
        </pc:picChg>
        <pc:picChg chg="add mod">
          <ac:chgData name="Wong, Nathanael Zhixin" userId="fc332088-c715-4bb6-b21f-69ae66f6c31c" providerId="ADAL" clId="{D584BBAF-9D07-234D-BDF0-2CB52D18A005}" dt="2024-01-04T19:18:11.059" v="12246" actId="1076"/>
          <ac:picMkLst>
            <pc:docMk/>
            <pc:sldMk cId="403457229" sldId="334"/>
            <ac:picMk id="12" creationId="{EF4E0069-BAEC-0969-61A8-69FD66C8C1C5}"/>
          </ac:picMkLst>
        </pc:picChg>
        <pc:cxnChg chg="add mod">
          <ac:chgData name="Wong, Nathanael Zhixin" userId="fc332088-c715-4bb6-b21f-69ae66f6c31c" providerId="ADAL" clId="{D584BBAF-9D07-234D-BDF0-2CB52D18A005}" dt="2024-01-04T19:19:35.149" v="12386" actId="14100"/>
          <ac:cxnSpMkLst>
            <pc:docMk/>
            <pc:sldMk cId="403457229" sldId="334"/>
            <ac:cxnSpMk id="14" creationId="{2643BF42-F945-80E8-F13F-74820CFDC7A1}"/>
          </ac:cxnSpMkLst>
        </pc:cxnChg>
        <pc:cxnChg chg="add mod">
          <ac:chgData name="Wong, Nathanael Zhixin" userId="fc332088-c715-4bb6-b21f-69ae66f6c31c" providerId="ADAL" clId="{D584BBAF-9D07-234D-BDF0-2CB52D18A005}" dt="2024-01-04T19:52:39.458" v="13201" actId="14100"/>
          <ac:cxnSpMkLst>
            <pc:docMk/>
            <pc:sldMk cId="403457229" sldId="334"/>
            <ac:cxnSpMk id="17" creationId="{322D8FA4-574F-8A20-B494-774231CCB9E9}"/>
          </ac:cxnSpMkLst>
        </pc:cxnChg>
      </pc:sldChg>
      <pc:sldChg chg="add del">
        <pc:chgData name="Wong, Nathanael Zhixin" userId="fc332088-c715-4bb6-b21f-69ae66f6c31c" providerId="ADAL" clId="{D584BBAF-9D07-234D-BDF0-2CB52D18A005}" dt="2024-01-04T19:17:35.532" v="12236"/>
        <pc:sldMkLst>
          <pc:docMk/>
          <pc:sldMk cId="10448396" sldId="335"/>
        </pc:sldMkLst>
      </pc:sldChg>
      <pc:sldChg chg="delSp modSp add mod chgLayout">
        <pc:chgData name="Wong, Nathanael Zhixin" userId="fc332088-c715-4bb6-b21f-69ae66f6c31c" providerId="ADAL" clId="{D584BBAF-9D07-234D-BDF0-2CB52D18A005}" dt="2024-01-04T20:01:46.284" v="13368" actId="207"/>
        <pc:sldMkLst>
          <pc:docMk/>
          <pc:sldMk cId="3601941437" sldId="335"/>
        </pc:sldMkLst>
        <pc:spChg chg="mod ord">
          <ac:chgData name="Wong, Nathanael Zhixin" userId="fc332088-c715-4bb6-b21f-69ae66f6c31c" providerId="ADAL" clId="{D584BBAF-9D07-234D-BDF0-2CB52D18A005}" dt="2024-01-04T19:25:04.709" v="12397" actId="700"/>
          <ac:spMkLst>
            <pc:docMk/>
            <pc:sldMk cId="3601941437" sldId="335"/>
            <ac:spMk id="2" creationId="{802AE78F-410C-3D92-884E-5C031CF0E0BE}"/>
          </ac:spMkLst>
        </pc:spChg>
        <pc:spChg chg="mod ord">
          <ac:chgData name="Wong, Nathanael Zhixin" userId="fc332088-c715-4bb6-b21f-69ae66f6c31c" providerId="ADAL" clId="{D584BBAF-9D07-234D-BDF0-2CB52D18A005}" dt="2024-01-04T20:01:46.284" v="13368" actId="207"/>
          <ac:spMkLst>
            <pc:docMk/>
            <pc:sldMk cId="3601941437" sldId="335"/>
            <ac:spMk id="7" creationId="{9C209AA9-D637-CE15-3D13-4862E2EB570E}"/>
          </ac:spMkLst>
        </pc:spChg>
        <pc:spChg chg="del">
          <ac:chgData name="Wong, Nathanael Zhixin" userId="fc332088-c715-4bb6-b21f-69ae66f6c31c" providerId="ADAL" clId="{D584BBAF-9D07-234D-BDF0-2CB52D18A005}" dt="2024-01-04T19:25:07.767" v="12398" actId="478"/>
          <ac:spMkLst>
            <pc:docMk/>
            <pc:sldMk cId="3601941437" sldId="335"/>
            <ac:spMk id="16" creationId="{38030009-3FDA-6565-98FE-307CBCECD538}"/>
          </ac:spMkLst>
        </pc:spChg>
        <pc:spChg chg="del">
          <ac:chgData name="Wong, Nathanael Zhixin" userId="fc332088-c715-4bb6-b21f-69ae66f6c31c" providerId="ADAL" clId="{D584BBAF-9D07-234D-BDF0-2CB52D18A005}" dt="2024-01-04T19:25:07.767" v="12398" actId="478"/>
          <ac:spMkLst>
            <pc:docMk/>
            <pc:sldMk cId="3601941437" sldId="335"/>
            <ac:spMk id="19" creationId="{E0CAF733-5C40-9E47-6405-0961AF84E472}"/>
          </ac:spMkLst>
        </pc:spChg>
        <pc:picChg chg="del">
          <ac:chgData name="Wong, Nathanael Zhixin" userId="fc332088-c715-4bb6-b21f-69ae66f6c31c" providerId="ADAL" clId="{D584BBAF-9D07-234D-BDF0-2CB52D18A005}" dt="2024-01-04T19:25:07.767" v="12398" actId="478"/>
          <ac:picMkLst>
            <pc:docMk/>
            <pc:sldMk cId="3601941437" sldId="335"/>
            <ac:picMk id="10" creationId="{9A557AFB-9F4C-831C-D315-4841476B5131}"/>
          </ac:picMkLst>
        </pc:picChg>
        <pc:picChg chg="del">
          <ac:chgData name="Wong, Nathanael Zhixin" userId="fc332088-c715-4bb6-b21f-69ae66f6c31c" providerId="ADAL" clId="{D584BBAF-9D07-234D-BDF0-2CB52D18A005}" dt="2024-01-04T19:25:07.767" v="12398" actId="478"/>
          <ac:picMkLst>
            <pc:docMk/>
            <pc:sldMk cId="3601941437" sldId="335"/>
            <ac:picMk id="12" creationId="{EF4E0069-BAEC-0969-61A8-69FD66C8C1C5}"/>
          </ac:picMkLst>
        </pc:picChg>
        <pc:cxnChg chg="del">
          <ac:chgData name="Wong, Nathanael Zhixin" userId="fc332088-c715-4bb6-b21f-69ae66f6c31c" providerId="ADAL" clId="{D584BBAF-9D07-234D-BDF0-2CB52D18A005}" dt="2024-01-04T19:25:07.767" v="12398" actId="478"/>
          <ac:cxnSpMkLst>
            <pc:docMk/>
            <pc:sldMk cId="3601941437" sldId="335"/>
            <ac:cxnSpMk id="14" creationId="{2643BF42-F945-80E8-F13F-74820CFDC7A1}"/>
          </ac:cxnSpMkLst>
        </pc:cxnChg>
        <pc:cxnChg chg="del">
          <ac:chgData name="Wong, Nathanael Zhixin" userId="fc332088-c715-4bb6-b21f-69ae66f6c31c" providerId="ADAL" clId="{D584BBAF-9D07-234D-BDF0-2CB52D18A005}" dt="2024-01-04T19:25:07.767" v="12398" actId="478"/>
          <ac:cxnSpMkLst>
            <pc:docMk/>
            <pc:sldMk cId="3601941437" sldId="335"/>
            <ac:cxnSpMk id="17" creationId="{322D8FA4-574F-8A20-B494-774231CCB9E9}"/>
          </ac:cxnSpMkLst>
        </pc:cxnChg>
      </pc:sldChg>
      <pc:sldChg chg="addSp delSp modSp add mod">
        <pc:chgData name="Wong, Nathanael Zhixin" userId="fc332088-c715-4bb6-b21f-69ae66f6c31c" providerId="ADAL" clId="{D584BBAF-9D07-234D-BDF0-2CB52D18A005}" dt="2024-01-04T20:01:26.447" v="13363" actId="20577"/>
        <pc:sldMkLst>
          <pc:docMk/>
          <pc:sldMk cId="931282435" sldId="336"/>
        </pc:sldMkLst>
        <pc:spChg chg="add del mod">
          <ac:chgData name="Wong, Nathanael Zhixin" userId="fc332088-c715-4bb6-b21f-69ae66f6c31c" providerId="ADAL" clId="{D584BBAF-9D07-234D-BDF0-2CB52D18A005}" dt="2024-01-04T20:01:01.983" v="13236" actId="478"/>
          <ac:spMkLst>
            <pc:docMk/>
            <pc:sldMk cId="931282435" sldId="336"/>
            <ac:spMk id="5" creationId="{04EC7DDD-7E2A-CB9E-68BF-E5B0347A8597}"/>
          </ac:spMkLst>
        </pc:spChg>
        <pc:spChg chg="mod">
          <ac:chgData name="Wong, Nathanael Zhixin" userId="fc332088-c715-4bb6-b21f-69ae66f6c31c" providerId="ADAL" clId="{D584BBAF-9D07-234D-BDF0-2CB52D18A005}" dt="2024-01-04T20:01:26.447" v="13363" actId="20577"/>
          <ac:spMkLst>
            <pc:docMk/>
            <pc:sldMk cId="931282435" sldId="336"/>
            <ac:spMk id="7" creationId="{9C209AA9-D637-CE15-3D13-4862E2EB570E}"/>
          </ac:spMkLst>
        </pc:spChg>
        <pc:spChg chg="add del mod">
          <ac:chgData name="Wong, Nathanael Zhixin" userId="fc332088-c715-4bb6-b21f-69ae66f6c31c" providerId="ADAL" clId="{D584BBAF-9D07-234D-BDF0-2CB52D18A005}" dt="2024-01-04T20:01:01.983" v="13236" actId="478"/>
          <ac:spMkLst>
            <pc:docMk/>
            <pc:sldMk cId="931282435" sldId="336"/>
            <ac:spMk id="9" creationId="{51BC4814-EDCA-ECD2-CFB5-CDFDFC447287}"/>
          </ac:spMkLst>
        </pc:spChg>
        <pc:picChg chg="add del mod">
          <ac:chgData name="Wong, Nathanael Zhixin" userId="fc332088-c715-4bb6-b21f-69ae66f6c31c" providerId="ADAL" clId="{D584BBAF-9D07-234D-BDF0-2CB52D18A005}" dt="2024-01-04T20:01:01.983" v="13236" actId="478"/>
          <ac:picMkLst>
            <pc:docMk/>
            <pc:sldMk cId="931282435" sldId="336"/>
            <ac:picMk id="4" creationId="{79C6AF23-7197-366D-6CD5-864A9CA2AEE7}"/>
          </ac:picMkLst>
        </pc:picChg>
        <pc:picChg chg="add del mod">
          <ac:chgData name="Wong, Nathanael Zhixin" userId="fc332088-c715-4bb6-b21f-69ae66f6c31c" providerId="ADAL" clId="{D584BBAF-9D07-234D-BDF0-2CB52D18A005}" dt="2024-01-04T20:01:01.983" v="13236" actId="478"/>
          <ac:picMkLst>
            <pc:docMk/>
            <pc:sldMk cId="931282435" sldId="336"/>
            <ac:picMk id="8" creationId="{D7A21658-716D-B75E-908C-62960959D166}"/>
          </ac:picMkLst>
        </pc:picChg>
      </pc:sldChg>
      <pc:sldChg chg="add ord">
        <pc:chgData name="Wong, Nathanael Zhixin" userId="fc332088-c715-4bb6-b21f-69ae66f6c31c" providerId="ADAL" clId="{D584BBAF-9D07-234D-BDF0-2CB52D18A005}" dt="2024-01-04T20:01:29.305" v="13364" actId="20578"/>
        <pc:sldMkLst>
          <pc:docMk/>
          <pc:sldMk cId="3897222300" sldId="337"/>
        </pc:sldMkLst>
      </pc:sldChg>
      <pc:sldChg chg="addSp modSp add mod">
        <pc:chgData name="Wong, Nathanael Zhixin" userId="fc332088-c715-4bb6-b21f-69ae66f6c31c" providerId="ADAL" clId="{D584BBAF-9D07-234D-BDF0-2CB52D18A005}" dt="2024-01-04T20:04:34.686" v="13381" actId="114"/>
        <pc:sldMkLst>
          <pc:docMk/>
          <pc:sldMk cId="656841293" sldId="338"/>
        </pc:sldMkLst>
        <pc:spChg chg="mod">
          <ac:chgData name="Wong, Nathanael Zhixin" userId="fc332088-c715-4bb6-b21f-69ae66f6c31c" providerId="ADAL" clId="{D584BBAF-9D07-234D-BDF0-2CB52D18A005}" dt="2024-01-04T20:04:34.686" v="13381" actId="114"/>
          <ac:spMkLst>
            <pc:docMk/>
            <pc:sldMk cId="656841293" sldId="338"/>
            <ac:spMk id="7" creationId="{9C209AA9-D637-CE15-3D13-4862E2EB570E}"/>
          </ac:spMkLst>
        </pc:spChg>
        <pc:picChg chg="add mod">
          <ac:chgData name="Wong, Nathanael Zhixin" userId="fc332088-c715-4bb6-b21f-69ae66f6c31c" providerId="ADAL" clId="{D584BBAF-9D07-234D-BDF0-2CB52D18A005}" dt="2024-01-04T20:04:27.666" v="13379" actId="1076"/>
          <ac:picMkLst>
            <pc:docMk/>
            <pc:sldMk cId="656841293" sldId="338"/>
            <ac:picMk id="4" creationId="{1FEAB606-E36F-A907-F9CE-32EB82FBC8DC}"/>
          </ac:picMkLst>
        </pc:picChg>
      </pc:sldChg>
      <pc:sldChg chg="delSp modSp add mod">
        <pc:chgData name="Wong, Nathanael Zhixin" userId="fc332088-c715-4bb6-b21f-69ae66f6c31c" providerId="ADAL" clId="{D584BBAF-9D07-234D-BDF0-2CB52D18A005}" dt="2024-01-04T20:05:03.411" v="13408" actId="20577"/>
        <pc:sldMkLst>
          <pc:docMk/>
          <pc:sldMk cId="2457196060" sldId="339"/>
        </pc:sldMkLst>
        <pc:spChg chg="mod">
          <ac:chgData name="Wong, Nathanael Zhixin" userId="fc332088-c715-4bb6-b21f-69ae66f6c31c" providerId="ADAL" clId="{D584BBAF-9D07-234D-BDF0-2CB52D18A005}" dt="2024-01-04T20:05:03.411" v="13408" actId="20577"/>
          <ac:spMkLst>
            <pc:docMk/>
            <pc:sldMk cId="2457196060" sldId="339"/>
            <ac:spMk id="7" creationId="{9C209AA9-D637-CE15-3D13-4862E2EB570E}"/>
          </ac:spMkLst>
        </pc:spChg>
        <pc:picChg chg="del">
          <ac:chgData name="Wong, Nathanael Zhixin" userId="fc332088-c715-4bb6-b21f-69ae66f6c31c" providerId="ADAL" clId="{D584BBAF-9D07-234D-BDF0-2CB52D18A005}" dt="2024-01-04T20:04:58.119" v="13388" actId="478"/>
          <ac:picMkLst>
            <pc:docMk/>
            <pc:sldMk cId="2457196060" sldId="339"/>
            <ac:picMk id="4" creationId="{1FEAB606-E36F-A907-F9CE-32EB82FBC8DC}"/>
          </ac:picMkLst>
        </pc:picChg>
      </pc:sldChg>
      <pc:sldChg chg="addSp modSp add mod">
        <pc:chgData name="Wong, Nathanael Zhixin" userId="fc332088-c715-4bb6-b21f-69ae66f6c31c" providerId="ADAL" clId="{D584BBAF-9D07-234D-BDF0-2CB52D18A005}" dt="2024-01-04T20:06:53.967" v="13493" actId="20577"/>
        <pc:sldMkLst>
          <pc:docMk/>
          <pc:sldMk cId="2535780660" sldId="340"/>
        </pc:sldMkLst>
        <pc:spChg chg="mod">
          <ac:chgData name="Wong, Nathanael Zhixin" userId="fc332088-c715-4bb6-b21f-69ae66f6c31c" providerId="ADAL" clId="{D584BBAF-9D07-234D-BDF0-2CB52D18A005}" dt="2024-01-04T20:06:53.967" v="13493" actId="20577"/>
          <ac:spMkLst>
            <pc:docMk/>
            <pc:sldMk cId="2535780660" sldId="340"/>
            <ac:spMk id="7" creationId="{9C209AA9-D637-CE15-3D13-4862E2EB570E}"/>
          </ac:spMkLst>
        </pc:spChg>
        <pc:picChg chg="add mod">
          <ac:chgData name="Wong, Nathanael Zhixin" userId="fc332088-c715-4bb6-b21f-69ae66f6c31c" providerId="ADAL" clId="{D584BBAF-9D07-234D-BDF0-2CB52D18A005}" dt="2024-01-04T20:06:31.565" v="13488" actId="1076"/>
          <ac:picMkLst>
            <pc:docMk/>
            <pc:sldMk cId="2535780660" sldId="340"/>
            <ac:picMk id="4" creationId="{51A69EFE-9A04-530E-D17F-ADF97EF71F75}"/>
          </ac:picMkLst>
        </pc:picChg>
      </pc:sldChg>
      <pc:sldChg chg="delSp modSp add mod">
        <pc:chgData name="Wong, Nathanael Zhixin" userId="fc332088-c715-4bb6-b21f-69ae66f6c31c" providerId="ADAL" clId="{D584BBAF-9D07-234D-BDF0-2CB52D18A005}" dt="2024-01-04T20:07:24.789" v="13574" actId="20577"/>
        <pc:sldMkLst>
          <pc:docMk/>
          <pc:sldMk cId="1987905664" sldId="341"/>
        </pc:sldMkLst>
        <pc:spChg chg="mod">
          <ac:chgData name="Wong, Nathanael Zhixin" userId="fc332088-c715-4bb6-b21f-69ae66f6c31c" providerId="ADAL" clId="{D584BBAF-9D07-234D-BDF0-2CB52D18A005}" dt="2024-01-04T20:07:24.789" v="13574" actId="20577"/>
          <ac:spMkLst>
            <pc:docMk/>
            <pc:sldMk cId="1987905664" sldId="341"/>
            <ac:spMk id="7" creationId="{9C209AA9-D637-CE15-3D13-4862E2EB570E}"/>
          </ac:spMkLst>
        </pc:spChg>
        <pc:picChg chg="del">
          <ac:chgData name="Wong, Nathanael Zhixin" userId="fc332088-c715-4bb6-b21f-69ae66f6c31c" providerId="ADAL" clId="{D584BBAF-9D07-234D-BDF0-2CB52D18A005}" dt="2024-01-04T20:07:10.647" v="13495" actId="478"/>
          <ac:picMkLst>
            <pc:docMk/>
            <pc:sldMk cId="1987905664" sldId="341"/>
            <ac:picMk id="4" creationId="{51A69EFE-9A04-530E-D17F-ADF97EF71F75}"/>
          </ac:picMkLst>
        </pc:picChg>
      </pc:sldChg>
      <pc:sldChg chg="modSp add mod">
        <pc:chgData name="Wong, Nathanael Zhixin" userId="fc332088-c715-4bb6-b21f-69ae66f6c31c" providerId="ADAL" clId="{D584BBAF-9D07-234D-BDF0-2CB52D18A005}" dt="2024-01-04T20:10:41.558" v="13691" actId="6549"/>
        <pc:sldMkLst>
          <pc:docMk/>
          <pc:sldMk cId="242970911" sldId="342"/>
        </pc:sldMkLst>
        <pc:spChg chg="mod">
          <ac:chgData name="Wong, Nathanael Zhixin" userId="fc332088-c715-4bb6-b21f-69ae66f6c31c" providerId="ADAL" clId="{D584BBAF-9D07-234D-BDF0-2CB52D18A005}" dt="2024-01-04T20:10:16.996" v="13594" actId="20577"/>
          <ac:spMkLst>
            <pc:docMk/>
            <pc:sldMk cId="242970911" sldId="342"/>
            <ac:spMk id="2" creationId="{D0ABA473-C5BF-4D7B-85C1-F25CB0CE641F}"/>
          </ac:spMkLst>
        </pc:spChg>
        <pc:spChg chg="mod">
          <ac:chgData name="Wong, Nathanael Zhixin" userId="fc332088-c715-4bb6-b21f-69ae66f6c31c" providerId="ADAL" clId="{D584BBAF-9D07-234D-BDF0-2CB52D18A005}" dt="2024-01-04T20:10:41.558" v="13691" actId="6549"/>
          <ac:spMkLst>
            <pc:docMk/>
            <pc:sldMk cId="242970911" sldId="342"/>
            <ac:spMk id="3" creationId="{FB02D9D2-FA55-2C09-60A5-A14841B21BF2}"/>
          </ac:spMkLst>
        </pc:spChg>
      </pc:sldChg>
      <pc:sldChg chg="addSp modSp add del mod chgLayout">
        <pc:chgData name="Wong, Nathanael Zhixin" userId="fc332088-c715-4bb6-b21f-69ae66f6c31c" providerId="ADAL" clId="{D584BBAF-9D07-234D-BDF0-2CB52D18A005}" dt="2024-01-07T21:08:58.263" v="15984" actId="2696"/>
        <pc:sldMkLst>
          <pc:docMk/>
          <pc:sldMk cId="2381808135" sldId="343"/>
        </pc:sldMkLst>
        <pc:spChg chg="mod ord">
          <ac:chgData name="Wong, Nathanael Zhixin" userId="fc332088-c715-4bb6-b21f-69ae66f6c31c" providerId="ADAL" clId="{D584BBAF-9D07-234D-BDF0-2CB52D18A005}" dt="2024-01-04T23:55:32.064" v="13693" actId="700"/>
          <ac:spMkLst>
            <pc:docMk/>
            <pc:sldMk cId="2381808135" sldId="343"/>
            <ac:spMk id="2" creationId="{802AE78F-410C-3D92-884E-5C031CF0E0BE}"/>
          </ac:spMkLst>
        </pc:spChg>
        <pc:spChg chg="add mod ord">
          <ac:chgData name="Wong, Nathanael Zhixin" userId="fc332088-c715-4bb6-b21f-69ae66f6c31c" providerId="ADAL" clId="{D584BBAF-9D07-234D-BDF0-2CB52D18A005}" dt="2024-01-04T23:55:32.064" v="13693" actId="700"/>
          <ac:spMkLst>
            <pc:docMk/>
            <pc:sldMk cId="2381808135" sldId="343"/>
            <ac:spMk id="3" creationId="{A5F2B636-DA50-1037-98B5-640502FF71DA}"/>
          </ac:spMkLst>
        </pc:spChg>
        <pc:spChg chg="mod ord">
          <ac:chgData name="Wong, Nathanael Zhixin" userId="fc332088-c715-4bb6-b21f-69ae66f6c31c" providerId="ADAL" clId="{D584BBAF-9D07-234D-BDF0-2CB52D18A005}" dt="2024-01-04T23:55:54.228" v="13774" actId="20577"/>
          <ac:spMkLst>
            <pc:docMk/>
            <pc:sldMk cId="2381808135" sldId="343"/>
            <ac:spMk id="7" creationId="{9C209AA9-D637-CE15-3D13-4862E2EB570E}"/>
          </ac:spMkLst>
        </pc:spChg>
      </pc:sldChg>
      <pc:sldChg chg="addSp modSp new mod">
        <pc:chgData name="Wong, Nathanael Zhixin" userId="fc332088-c715-4bb6-b21f-69ae66f6c31c" providerId="ADAL" clId="{D584BBAF-9D07-234D-BDF0-2CB52D18A005}" dt="2024-01-04T23:57:40.505" v="13825" actId="1076"/>
        <pc:sldMkLst>
          <pc:docMk/>
          <pc:sldMk cId="3887850870" sldId="344"/>
        </pc:sldMkLst>
        <pc:spChg chg="mod">
          <ac:chgData name="Wong, Nathanael Zhixin" userId="fc332088-c715-4bb6-b21f-69ae66f6c31c" providerId="ADAL" clId="{D584BBAF-9D07-234D-BDF0-2CB52D18A005}" dt="2024-01-04T23:56:06.871" v="13776"/>
          <ac:spMkLst>
            <pc:docMk/>
            <pc:sldMk cId="3887850870" sldId="344"/>
            <ac:spMk id="2" creationId="{FE533E4D-7563-7534-7D0C-D3F8FA4375B3}"/>
          </ac:spMkLst>
        </pc:spChg>
        <pc:spChg chg="add mod">
          <ac:chgData name="Wong, Nathanael Zhixin" userId="fc332088-c715-4bb6-b21f-69ae66f6c31c" providerId="ADAL" clId="{D584BBAF-9D07-234D-BDF0-2CB52D18A005}" dt="2024-01-04T23:57:12.321" v="13789" actId="14100"/>
          <ac:spMkLst>
            <pc:docMk/>
            <pc:sldMk cId="3887850870" sldId="344"/>
            <ac:spMk id="5" creationId="{D97C91F9-8A1E-E3F8-F575-B19D0154D7C7}"/>
          </ac:spMkLst>
        </pc:spChg>
        <pc:spChg chg="add mod">
          <ac:chgData name="Wong, Nathanael Zhixin" userId="fc332088-c715-4bb6-b21f-69ae66f6c31c" providerId="ADAL" clId="{D584BBAF-9D07-234D-BDF0-2CB52D18A005}" dt="2024-01-04T23:57:40.505" v="13825" actId="1076"/>
          <ac:spMkLst>
            <pc:docMk/>
            <pc:sldMk cId="3887850870" sldId="344"/>
            <ac:spMk id="6" creationId="{9179470A-4963-81F3-0F72-37AB29BFE1D0}"/>
          </ac:spMkLst>
        </pc:spChg>
        <pc:picChg chg="add mod">
          <ac:chgData name="Wong, Nathanael Zhixin" userId="fc332088-c715-4bb6-b21f-69ae66f6c31c" providerId="ADAL" clId="{D584BBAF-9D07-234D-BDF0-2CB52D18A005}" dt="2024-01-04T23:56:51.058" v="13784" actId="1076"/>
          <ac:picMkLst>
            <pc:docMk/>
            <pc:sldMk cId="3887850870" sldId="344"/>
            <ac:picMk id="4" creationId="{F447BE4D-2563-39DE-C2DE-0A80569452D6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5T00:00:26.703" v="13851" actId="14100"/>
        <pc:sldMkLst>
          <pc:docMk/>
          <pc:sldMk cId="2586145126" sldId="345"/>
        </pc:sldMkLst>
        <pc:spChg chg="mod ord">
          <ac:chgData name="Wong, Nathanael Zhixin" userId="fc332088-c715-4bb6-b21f-69ae66f6c31c" providerId="ADAL" clId="{D584BBAF-9D07-234D-BDF0-2CB52D18A005}" dt="2024-01-04T23:58:08.901" v="13828" actId="700"/>
          <ac:spMkLst>
            <pc:docMk/>
            <pc:sldMk cId="2586145126" sldId="345"/>
            <ac:spMk id="2" creationId="{FE533E4D-7563-7534-7D0C-D3F8FA4375B3}"/>
          </ac:spMkLst>
        </pc:spChg>
        <pc:spChg chg="add del mod ord">
          <ac:chgData name="Wong, Nathanael Zhixin" userId="fc332088-c715-4bb6-b21f-69ae66f6c31c" providerId="ADAL" clId="{D584BBAF-9D07-234D-BDF0-2CB52D18A005}" dt="2024-01-04T23:58:11.028" v="13829"/>
          <ac:spMkLst>
            <pc:docMk/>
            <pc:sldMk cId="2586145126" sldId="345"/>
            <ac:spMk id="3" creationId="{B1C3695F-16C9-E91E-ADB5-3D5B0E05A9C8}"/>
          </ac:spMkLst>
        </pc:spChg>
        <pc:spChg chg="del">
          <ac:chgData name="Wong, Nathanael Zhixin" userId="fc332088-c715-4bb6-b21f-69ae66f6c31c" providerId="ADAL" clId="{D584BBAF-9D07-234D-BDF0-2CB52D18A005}" dt="2024-01-04T23:58:06.609" v="13827" actId="478"/>
          <ac:spMkLst>
            <pc:docMk/>
            <pc:sldMk cId="2586145126" sldId="345"/>
            <ac:spMk id="5" creationId="{D97C91F9-8A1E-E3F8-F575-B19D0154D7C7}"/>
          </ac:spMkLst>
        </pc:spChg>
        <pc:spChg chg="del">
          <ac:chgData name="Wong, Nathanael Zhixin" userId="fc332088-c715-4bb6-b21f-69ae66f6c31c" providerId="ADAL" clId="{D584BBAF-9D07-234D-BDF0-2CB52D18A005}" dt="2024-01-04T23:58:06.609" v="13827" actId="478"/>
          <ac:spMkLst>
            <pc:docMk/>
            <pc:sldMk cId="2586145126" sldId="345"/>
            <ac:spMk id="6" creationId="{9179470A-4963-81F3-0F72-37AB29BFE1D0}"/>
          </ac:spMkLst>
        </pc:spChg>
        <pc:spChg chg="add del mod ord">
          <ac:chgData name="Wong, Nathanael Zhixin" userId="fc332088-c715-4bb6-b21f-69ae66f6c31c" providerId="ADAL" clId="{D584BBAF-9D07-234D-BDF0-2CB52D18A005}" dt="2024-01-04T23:59:13.310" v="13832"/>
          <ac:spMkLst>
            <pc:docMk/>
            <pc:sldMk cId="2586145126" sldId="345"/>
            <ac:spMk id="7" creationId="{5B65CBDB-C33E-7AF0-899C-E3BCACCCA7CE}"/>
          </ac:spMkLst>
        </pc:spChg>
        <pc:spChg chg="add del mod">
          <ac:chgData name="Wong, Nathanael Zhixin" userId="fc332088-c715-4bb6-b21f-69ae66f6c31c" providerId="ADAL" clId="{D584BBAF-9D07-234D-BDF0-2CB52D18A005}" dt="2024-01-04T23:59:39.866" v="13837"/>
          <ac:spMkLst>
            <pc:docMk/>
            <pc:sldMk cId="2586145126" sldId="345"/>
            <ac:spMk id="13" creationId="{1E0231A9-521F-9E29-16C6-F7FF9F56D907}"/>
          </ac:spMkLst>
        </pc:spChg>
        <pc:spChg chg="add mod">
          <ac:chgData name="Wong, Nathanael Zhixin" userId="fc332088-c715-4bb6-b21f-69ae66f6c31c" providerId="ADAL" clId="{D584BBAF-9D07-234D-BDF0-2CB52D18A005}" dt="2024-01-05T00:00:16.487" v="13847" actId="14100"/>
          <ac:spMkLst>
            <pc:docMk/>
            <pc:sldMk cId="2586145126" sldId="345"/>
            <ac:spMk id="16" creationId="{DC6C8368-1EB0-A007-6C33-6543845A03B2}"/>
          </ac:spMkLst>
        </pc:spChg>
        <pc:spChg chg="add mod">
          <ac:chgData name="Wong, Nathanael Zhixin" userId="fc332088-c715-4bb6-b21f-69ae66f6c31c" providerId="ADAL" clId="{D584BBAF-9D07-234D-BDF0-2CB52D18A005}" dt="2024-01-05T00:00:26.703" v="13851" actId="14100"/>
          <ac:spMkLst>
            <pc:docMk/>
            <pc:sldMk cId="2586145126" sldId="345"/>
            <ac:spMk id="17" creationId="{E94D2FC3-1E14-7EB1-DF93-C4551F750727}"/>
          </ac:spMkLst>
        </pc:spChg>
        <pc:picChg chg="del">
          <ac:chgData name="Wong, Nathanael Zhixin" userId="fc332088-c715-4bb6-b21f-69ae66f6c31c" providerId="ADAL" clId="{D584BBAF-9D07-234D-BDF0-2CB52D18A005}" dt="2024-01-04T23:58:06.609" v="13827" actId="478"/>
          <ac:picMkLst>
            <pc:docMk/>
            <pc:sldMk cId="2586145126" sldId="345"/>
            <ac:picMk id="4" creationId="{F447BE4D-2563-39DE-C2DE-0A80569452D6}"/>
          </ac:picMkLst>
        </pc:picChg>
        <pc:picChg chg="add del mod">
          <ac:chgData name="Wong, Nathanael Zhixin" userId="fc332088-c715-4bb6-b21f-69ae66f6c31c" providerId="ADAL" clId="{D584BBAF-9D07-234D-BDF0-2CB52D18A005}" dt="2024-01-04T23:59:20.997" v="13836" actId="478"/>
          <ac:picMkLst>
            <pc:docMk/>
            <pc:sldMk cId="2586145126" sldId="345"/>
            <ac:picMk id="9" creationId="{3533A49C-5A03-29EA-EDCC-C99E85D3B790}"/>
          </ac:picMkLst>
        </pc:picChg>
        <pc:picChg chg="add mod">
          <ac:chgData name="Wong, Nathanael Zhixin" userId="fc332088-c715-4bb6-b21f-69ae66f6c31c" providerId="ADAL" clId="{D584BBAF-9D07-234D-BDF0-2CB52D18A005}" dt="2024-01-04T23:59:42.992" v="13840" actId="1076"/>
          <ac:picMkLst>
            <pc:docMk/>
            <pc:sldMk cId="2586145126" sldId="345"/>
            <ac:picMk id="11" creationId="{E3A3F113-5A06-65EB-21BA-0ED58ABEDDD7}"/>
          </ac:picMkLst>
        </pc:picChg>
        <pc:picChg chg="add mod">
          <ac:chgData name="Wong, Nathanael Zhixin" userId="fc332088-c715-4bb6-b21f-69ae66f6c31c" providerId="ADAL" clId="{D584BBAF-9D07-234D-BDF0-2CB52D18A005}" dt="2024-01-04T23:59:41.882" v="13838" actId="27614"/>
          <ac:picMkLst>
            <pc:docMk/>
            <pc:sldMk cId="2586145126" sldId="345"/>
            <ac:picMk id="15" creationId="{0B57900D-3D8F-38FD-68B5-19FE17AA8C0A}"/>
          </ac:picMkLst>
        </pc:picChg>
      </pc:sldChg>
      <pc:sldChg chg="modSp add mod">
        <pc:chgData name="Wong, Nathanael Zhixin" userId="fc332088-c715-4bb6-b21f-69ae66f6c31c" providerId="ADAL" clId="{D584BBAF-9D07-234D-BDF0-2CB52D18A005}" dt="2024-01-05T00:01:25.751" v="14041" actId="20577"/>
        <pc:sldMkLst>
          <pc:docMk/>
          <pc:sldMk cId="3378176245" sldId="346"/>
        </pc:sldMkLst>
        <pc:spChg chg="mod">
          <ac:chgData name="Wong, Nathanael Zhixin" userId="fc332088-c715-4bb6-b21f-69ae66f6c31c" providerId="ADAL" clId="{D584BBAF-9D07-234D-BDF0-2CB52D18A005}" dt="2024-01-05T00:01:25.751" v="14041" actId="20577"/>
          <ac:spMkLst>
            <pc:docMk/>
            <pc:sldMk cId="3378176245" sldId="346"/>
            <ac:spMk id="7" creationId="{9C209AA9-D637-CE15-3D13-4862E2EB570E}"/>
          </ac:spMkLst>
        </pc:spChg>
      </pc:sldChg>
      <pc:sldChg chg="modSp new mod">
        <pc:chgData name="Wong, Nathanael Zhixin" userId="fc332088-c715-4bb6-b21f-69ae66f6c31c" providerId="ADAL" clId="{D584BBAF-9D07-234D-BDF0-2CB52D18A005}" dt="2024-01-06T19:47:17.868" v="14897" actId="20577"/>
        <pc:sldMkLst>
          <pc:docMk/>
          <pc:sldMk cId="1030333656" sldId="347"/>
        </pc:sldMkLst>
        <pc:spChg chg="mod">
          <ac:chgData name="Wong, Nathanael Zhixin" userId="fc332088-c715-4bb6-b21f-69ae66f6c31c" providerId="ADAL" clId="{D584BBAF-9D07-234D-BDF0-2CB52D18A005}" dt="2024-01-05T23:25:16.807" v="14125" actId="20577"/>
          <ac:spMkLst>
            <pc:docMk/>
            <pc:sldMk cId="1030333656" sldId="347"/>
            <ac:spMk id="2" creationId="{B8988010-1F2B-CD0A-CC1B-F53D5FF2FD36}"/>
          </ac:spMkLst>
        </pc:spChg>
        <pc:spChg chg="mod">
          <ac:chgData name="Wong, Nathanael Zhixin" userId="fc332088-c715-4bb6-b21f-69ae66f6c31c" providerId="ADAL" clId="{D584BBAF-9D07-234D-BDF0-2CB52D18A005}" dt="2024-01-06T19:47:17.868" v="14897" actId="20577"/>
          <ac:spMkLst>
            <pc:docMk/>
            <pc:sldMk cId="1030333656" sldId="347"/>
            <ac:spMk id="3" creationId="{3B3CF24C-9E85-7711-A1FD-140AFFA746F5}"/>
          </ac:spMkLst>
        </pc:spChg>
      </pc:sldChg>
      <pc:sldChg chg="addSp delSp modSp add mod chgLayout">
        <pc:chgData name="Wong, Nathanael Zhixin" userId="fc332088-c715-4bb6-b21f-69ae66f6c31c" providerId="ADAL" clId="{D584BBAF-9D07-234D-BDF0-2CB52D18A005}" dt="2024-01-06T19:11:47.176" v="14878" actId="20577"/>
        <pc:sldMkLst>
          <pc:docMk/>
          <pc:sldMk cId="1993581725" sldId="348"/>
        </pc:sldMkLst>
        <pc:spChg chg="mod ord">
          <ac:chgData name="Wong, Nathanael Zhixin" userId="fc332088-c715-4bb6-b21f-69ae66f6c31c" providerId="ADAL" clId="{D584BBAF-9D07-234D-BDF0-2CB52D18A005}" dt="2024-01-06T19:09:56.997" v="14630" actId="700"/>
          <ac:spMkLst>
            <pc:docMk/>
            <pc:sldMk cId="1993581725" sldId="348"/>
            <ac:spMk id="2" creationId="{B8988010-1F2B-CD0A-CC1B-F53D5FF2FD36}"/>
          </ac:spMkLst>
        </pc:spChg>
        <pc:spChg chg="mod ord">
          <ac:chgData name="Wong, Nathanael Zhixin" userId="fc332088-c715-4bb6-b21f-69ae66f6c31c" providerId="ADAL" clId="{D584BBAF-9D07-234D-BDF0-2CB52D18A005}" dt="2024-01-06T19:11:47.176" v="14878" actId="20577"/>
          <ac:spMkLst>
            <pc:docMk/>
            <pc:sldMk cId="1993581725" sldId="348"/>
            <ac:spMk id="3" creationId="{3B3CF24C-9E85-7711-A1FD-140AFFA746F5}"/>
          </ac:spMkLst>
        </pc:spChg>
        <pc:spChg chg="add del mod ord">
          <ac:chgData name="Wong, Nathanael Zhixin" userId="fc332088-c715-4bb6-b21f-69ae66f6c31c" providerId="ADAL" clId="{D584BBAF-9D07-234D-BDF0-2CB52D18A005}" dt="2024-01-06T19:11:04.066" v="14750"/>
          <ac:spMkLst>
            <pc:docMk/>
            <pc:sldMk cId="1993581725" sldId="348"/>
            <ac:spMk id="4" creationId="{E79CE2C6-302C-CEC3-C2CD-51C7C1B00D93}"/>
          </ac:spMkLst>
        </pc:spChg>
        <pc:picChg chg="add mod">
          <ac:chgData name="Wong, Nathanael Zhixin" userId="fc332088-c715-4bb6-b21f-69ae66f6c31c" providerId="ADAL" clId="{D584BBAF-9D07-234D-BDF0-2CB52D18A005}" dt="2024-01-06T19:11:05.420" v="14751" actId="27614"/>
          <ac:picMkLst>
            <pc:docMk/>
            <pc:sldMk cId="1993581725" sldId="348"/>
            <ac:picMk id="6" creationId="{7579901A-82F3-56B4-0F2F-244D2CCDB2F3}"/>
          </ac:picMkLst>
        </pc:picChg>
      </pc:sldChg>
      <pc:sldChg chg="addSp delSp modSp new mod chgLayout">
        <pc:chgData name="Wong, Nathanael Zhixin" userId="fc332088-c715-4bb6-b21f-69ae66f6c31c" providerId="ADAL" clId="{D584BBAF-9D07-234D-BDF0-2CB52D18A005}" dt="2024-01-07T20:59:49.372" v="15682" actId="114"/>
        <pc:sldMkLst>
          <pc:docMk/>
          <pc:sldMk cId="3380211413" sldId="349"/>
        </pc:sldMkLst>
        <pc:spChg chg="del mod ord">
          <ac:chgData name="Wong, Nathanael Zhixin" userId="fc332088-c715-4bb6-b21f-69ae66f6c31c" providerId="ADAL" clId="{D584BBAF-9D07-234D-BDF0-2CB52D18A005}" dt="2024-01-07T14:22:42.760" v="14899" actId="700"/>
          <ac:spMkLst>
            <pc:docMk/>
            <pc:sldMk cId="3380211413" sldId="349"/>
            <ac:spMk id="2" creationId="{4F41FDF4-6DFA-DB25-0BCE-FB7B110F6C98}"/>
          </ac:spMkLst>
        </pc:spChg>
        <pc:spChg chg="del mod ord">
          <ac:chgData name="Wong, Nathanael Zhixin" userId="fc332088-c715-4bb6-b21f-69ae66f6c31c" providerId="ADAL" clId="{D584BBAF-9D07-234D-BDF0-2CB52D18A005}" dt="2024-01-07T14:22:42.760" v="14899" actId="700"/>
          <ac:spMkLst>
            <pc:docMk/>
            <pc:sldMk cId="3380211413" sldId="349"/>
            <ac:spMk id="3" creationId="{84A88018-3344-B686-E1B0-05E33C561934}"/>
          </ac:spMkLst>
        </pc:spChg>
        <pc:spChg chg="del">
          <ac:chgData name="Wong, Nathanael Zhixin" userId="fc332088-c715-4bb6-b21f-69ae66f6c31c" providerId="ADAL" clId="{D584BBAF-9D07-234D-BDF0-2CB52D18A005}" dt="2024-01-07T14:22:42.760" v="14899" actId="700"/>
          <ac:spMkLst>
            <pc:docMk/>
            <pc:sldMk cId="3380211413" sldId="349"/>
            <ac:spMk id="4" creationId="{82DA2C67-C958-0D61-13E0-B3607B1F004C}"/>
          </ac:spMkLst>
        </pc:spChg>
        <pc:spChg chg="add mod ord">
          <ac:chgData name="Wong, Nathanael Zhixin" userId="fc332088-c715-4bb6-b21f-69ae66f6c31c" providerId="ADAL" clId="{D584BBAF-9D07-234D-BDF0-2CB52D18A005}" dt="2024-01-07T20:53:50.036" v="14929"/>
          <ac:spMkLst>
            <pc:docMk/>
            <pc:sldMk cId="3380211413" sldId="349"/>
            <ac:spMk id="5" creationId="{4DED938A-6AEE-B594-01F6-1F04C1D3A5C7}"/>
          </ac:spMkLst>
        </pc:spChg>
        <pc:spChg chg="add mod ord">
          <ac:chgData name="Wong, Nathanael Zhixin" userId="fc332088-c715-4bb6-b21f-69ae66f6c31c" providerId="ADAL" clId="{D584BBAF-9D07-234D-BDF0-2CB52D18A005}" dt="2024-01-07T20:59:49.372" v="15682" actId="114"/>
          <ac:spMkLst>
            <pc:docMk/>
            <pc:sldMk cId="3380211413" sldId="349"/>
            <ac:spMk id="6" creationId="{2AB0EB24-9710-9884-C388-CD051914B6A7}"/>
          </ac:spMkLst>
        </pc:spChg>
      </pc:sldChg>
      <pc:sldChg chg="addSp delSp modSp add mod chgLayout">
        <pc:chgData name="Wong, Nathanael Zhixin" userId="fc332088-c715-4bb6-b21f-69ae66f6c31c" providerId="ADAL" clId="{D584BBAF-9D07-234D-BDF0-2CB52D18A005}" dt="2024-01-07T21:03:38.934" v="15869" actId="962"/>
        <pc:sldMkLst>
          <pc:docMk/>
          <pc:sldMk cId="195515171" sldId="350"/>
        </pc:sldMkLst>
        <pc:spChg chg="add del mod ord">
          <ac:chgData name="Wong, Nathanael Zhixin" userId="fc332088-c715-4bb6-b21f-69ae66f6c31c" providerId="ADAL" clId="{D584BBAF-9D07-234D-BDF0-2CB52D18A005}" dt="2024-01-07T21:03:36.809" v="15867"/>
          <ac:spMkLst>
            <pc:docMk/>
            <pc:sldMk cId="195515171" sldId="350"/>
            <ac:spMk id="2" creationId="{A6EC0796-10E0-C854-2BEF-FFD7A7D0296D}"/>
          </ac:spMkLst>
        </pc:spChg>
        <pc:spChg chg="mod ord">
          <ac:chgData name="Wong, Nathanael Zhixin" userId="fc332088-c715-4bb6-b21f-69ae66f6c31c" providerId="ADAL" clId="{D584BBAF-9D07-234D-BDF0-2CB52D18A005}" dt="2024-01-07T21:03:35.216" v="15866" actId="700"/>
          <ac:spMkLst>
            <pc:docMk/>
            <pc:sldMk cId="195515171" sldId="350"/>
            <ac:spMk id="5" creationId="{4DED938A-6AEE-B594-01F6-1F04C1D3A5C7}"/>
          </ac:spMkLst>
        </pc:spChg>
        <pc:spChg chg="mod ord">
          <ac:chgData name="Wong, Nathanael Zhixin" userId="fc332088-c715-4bb6-b21f-69ae66f6c31c" providerId="ADAL" clId="{D584BBAF-9D07-234D-BDF0-2CB52D18A005}" dt="2024-01-07T21:03:35.216" v="15866" actId="700"/>
          <ac:spMkLst>
            <pc:docMk/>
            <pc:sldMk cId="195515171" sldId="350"/>
            <ac:spMk id="6" creationId="{2AB0EB24-9710-9884-C388-CD051914B6A7}"/>
          </ac:spMkLst>
        </pc:spChg>
        <pc:picChg chg="add mod">
          <ac:chgData name="Wong, Nathanael Zhixin" userId="fc332088-c715-4bb6-b21f-69ae66f6c31c" providerId="ADAL" clId="{D584BBAF-9D07-234D-BDF0-2CB52D18A005}" dt="2024-01-07T21:03:38.934" v="15869" actId="962"/>
          <ac:picMkLst>
            <pc:docMk/>
            <pc:sldMk cId="195515171" sldId="350"/>
            <ac:picMk id="4" creationId="{B4F84B3A-22F0-2A1D-4FB5-E04FBDAD8DDC}"/>
          </ac:picMkLst>
        </pc:picChg>
      </pc:sldChg>
      <pc:sldChg chg="addSp delSp modSp add mod chgLayout">
        <pc:chgData name="Wong, Nathanael Zhixin" userId="fc332088-c715-4bb6-b21f-69ae66f6c31c" providerId="ADAL" clId="{D584BBAF-9D07-234D-BDF0-2CB52D18A005}" dt="2024-01-07T21:07:04.851" v="15947" actId="1076"/>
        <pc:sldMkLst>
          <pc:docMk/>
          <pc:sldMk cId="2747224212" sldId="351"/>
        </pc:sldMkLst>
        <pc:spChg chg="add del mod">
          <ac:chgData name="Wong, Nathanael Zhixin" userId="fc332088-c715-4bb6-b21f-69ae66f6c31c" providerId="ADAL" clId="{D584BBAF-9D07-234D-BDF0-2CB52D18A005}" dt="2024-01-07T21:05:01.588" v="15935" actId="700"/>
          <ac:spMkLst>
            <pc:docMk/>
            <pc:sldMk cId="2747224212" sldId="351"/>
            <ac:spMk id="3" creationId="{BDD51FA1-B7A0-2B74-3F22-D719D337D0A9}"/>
          </ac:spMkLst>
        </pc:spChg>
        <pc:spChg chg="mod ord">
          <ac:chgData name="Wong, Nathanael Zhixin" userId="fc332088-c715-4bb6-b21f-69ae66f6c31c" providerId="ADAL" clId="{D584BBAF-9D07-234D-BDF0-2CB52D18A005}" dt="2024-01-07T21:05:01.588" v="15935" actId="700"/>
          <ac:spMkLst>
            <pc:docMk/>
            <pc:sldMk cId="2747224212" sldId="351"/>
            <ac:spMk id="5" creationId="{4DED938A-6AEE-B594-01F6-1F04C1D3A5C7}"/>
          </ac:spMkLst>
        </pc:spChg>
        <pc:spChg chg="mod ord">
          <ac:chgData name="Wong, Nathanael Zhixin" userId="fc332088-c715-4bb6-b21f-69ae66f6c31c" providerId="ADAL" clId="{D584BBAF-9D07-234D-BDF0-2CB52D18A005}" dt="2024-01-07T21:07:01.138" v="15946" actId="12"/>
          <ac:spMkLst>
            <pc:docMk/>
            <pc:sldMk cId="2747224212" sldId="351"/>
            <ac:spMk id="6" creationId="{2AB0EB24-9710-9884-C388-CD051914B6A7}"/>
          </ac:spMkLst>
        </pc:spChg>
        <pc:picChg chg="del">
          <ac:chgData name="Wong, Nathanael Zhixin" userId="fc332088-c715-4bb6-b21f-69ae66f6c31c" providerId="ADAL" clId="{D584BBAF-9D07-234D-BDF0-2CB52D18A005}" dt="2024-01-07T21:04:59.082" v="15934" actId="478"/>
          <ac:picMkLst>
            <pc:docMk/>
            <pc:sldMk cId="2747224212" sldId="351"/>
            <ac:picMk id="4" creationId="{B4F84B3A-22F0-2A1D-4FB5-E04FBDAD8DDC}"/>
          </ac:picMkLst>
        </pc:picChg>
        <pc:picChg chg="add mod">
          <ac:chgData name="Wong, Nathanael Zhixin" userId="fc332088-c715-4bb6-b21f-69ae66f6c31c" providerId="ADAL" clId="{D584BBAF-9D07-234D-BDF0-2CB52D18A005}" dt="2024-01-07T21:07:04.851" v="15947" actId="1076"/>
          <ac:picMkLst>
            <pc:docMk/>
            <pc:sldMk cId="2747224212" sldId="351"/>
            <ac:picMk id="8" creationId="{FE628571-A9CE-4AC4-3A3C-05407F7B6FBA}"/>
          </ac:picMkLst>
        </pc:picChg>
      </pc:sldChg>
      <pc:sldChg chg="addSp delSp modSp add del mod modClrScheme chgLayout">
        <pc:chgData name="Wong, Nathanael Zhixin" userId="fc332088-c715-4bb6-b21f-69ae66f6c31c" providerId="ADAL" clId="{D584BBAF-9D07-234D-BDF0-2CB52D18A005}" dt="2024-01-07T21:03:28.502" v="15864" actId="2696"/>
        <pc:sldMkLst>
          <pc:docMk/>
          <pc:sldMk cId="2980439334" sldId="351"/>
        </pc:sldMkLst>
        <pc:spChg chg="add del mod">
          <ac:chgData name="Wong, Nathanael Zhixin" userId="fc332088-c715-4bb6-b21f-69ae66f6c31c" providerId="ADAL" clId="{D584BBAF-9D07-234D-BDF0-2CB52D18A005}" dt="2024-01-07T21:02:56.383" v="15855" actId="700"/>
          <ac:spMkLst>
            <pc:docMk/>
            <pc:sldMk cId="2980439334" sldId="351"/>
            <ac:spMk id="3" creationId="{8F671AE3-C186-5F33-1027-C16410F0E12B}"/>
          </ac:spMkLst>
        </pc:spChg>
        <pc:spChg chg="mod ord">
          <ac:chgData name="Wong, Nathanael Zhixin" userId="fc332088-c715-4bb6-b21f-69ae66f6c31c" providerId="ADAL" clId="{D584BBAF-9D07-234D-BDF0-2CB52D18A005}" dt="2024-01-07T21:03:00.652" v="15859" actId="962"/>
          <ac:spMkLst>
            <pc:docMk/>
            <pc:sldMk cId="2980439334" sldId="351"/>
            <ac:spMk id="5" creationId="{4DED938A-6AEE-B594-01F6-1F04C1D3A5C7}"/>
          </ac:spMkLst>
        </pc:spChg>
        <pc:spChg chg="del">
          <ac:chgData name="Wong, Nathanael Zhixin" userId="fc332088-c715-4bb6-b21f-69ae66f6c31c" providerId="ADAL" clId="{D584BBAF-9D07-234D-BDF0-2CB52D18A005}" dt="2024-01-07T21:02:54.029" v="15854" actId="478"/>
          <ac:spMkLst>
            <pc:docMk/>
            <pc:sldMk cId="2980439334" sldId="351"/>
            <ac:spMk id="6" creationId="{2AB0EB24-9710-9884-C388-CD051914B6A7}"/>
          </ac:spMkLst>
        </pc:spChg>
        <pc:picChg chg="add mod">
          <ac:chgData name="Wong, Nathanael Zhixin" userId="fc332088-c715-4bb6-b21f-69ae66f6c31c" providerId="ADAL" clId="{D584BBAF-9D07-234D-BDF0-2CB52D18A005}" dt="2024-01-07T21:03:06.091" v="15862" actId="1076"/>
          <ac:picMkLst>
            <pc:docMk/>
            <pc:sldMk cId="2980439334" sldId="351"/>
            <ac:picMk id="7" creationId="{702020CB-1037-0331-C6E7-630FE2315C85}"/>
          </ac:picMkLst>
        </pc:picChg>
      </pc:sldChg>
      <pc:sldChg chg="add del">
        <pc:chgData name="Wong, Nathanael Zhixin" userId="fc332088-c715-4bb6-b21f-69ae66f6c31c" providerId="ADAL" clId="{D584BBAF-9D07-234D-BDF0-2CB52D18A005}" dt="2024-01-07T21:03:31.219" v="15865" actId="2696"/>
        <pc:sldMkLst>
          <pc:docMk/>
          <pc:sldMk cId="1748387735" sldId="352"/>
        </pc:sldMkLst>
      </pc:sldChg>
      <pc:sldChg chg="delSp modSp add mod">
        <pc:chgData name="Wong, Nathanael Zhixin" userId="fc332088-c715-4bb6-b21f-69ae66f6c31c" providerId="ADAL" clId="{D584BBAF-9D07-234D-BDF0-2CB52D18A005}" dt="2024-01-07T21:07:17.711" v="15983" actId="20577"/>
        <pc:sldMkLst>
          <pc:docMk/>
          <pc:sldMk cId="1921201199" sldId="352"/>
        </pc:sldMkLst>
        <pc:spChg chg="mod">
          <ac:chgData name="Wong, Nathanael Zhixin" userId="fc332088-c715-4bb6-b21f-69ae66f6c31c" providerId="ADAL" clId="{D584BBAF-9D07-234D-BDF0-2CB52D18A005}" dt="2024-01-07T21:07:17.711" v="15983" actId="20577"/>
          <ac:spMkLst>
            <pc:docMk/>
            <pc:sldMk cId="1921201199" sldId="352"/>
            <ac:spMk id="6" creationId="{2AB0EB24-9710-9884-C388-CD051914B6A7}"/>
          </ac:spMkLst>
        </pc:spChg>
        <pc:picChg chg="del">
          <ac:chgData name="Wong, Nathanael Zhixin" userId="fc332088-c715-4bb6-b21f-69ae66f6c31c" providerId="ADAL" clId="{D584BBAF-9D07-234D-BDF0-2CB52D18A005}" dt="2024-01-07T21:06:54.174" v="15944" actId="478"/>
          <ac:picMkLst>
            <pc:docMk/>
            <pc:sldMk cId="1921201199" sldId="352"/>
            <ac:picMk id="8" creationId="{FE628571-A9CE-4AC4-3A3C-05407F7B6FBA}"/>
          </ac:picMkLst>
        </pc:picChg>
      </pc:sldChg>
      <pc:sldChg chg="add del">
        <pc:chgData name="Wong, Nathanael Zhixin" userId="fc332088-c715-4bb6-b21f-69ae66f6c31c" providerId="ADAL" clId="{D584BBAF-9D07-234D-BDF0-2CB52D18A005}" dt="2024-01-07T21:06:46.296" v="15942" actId="2696"/>
        <pc:sldMkLst>
          <pc:docMk/>
          <pc:sldMk cId="2076616813" sldId="352"/>
        </pc:sldMkLst>
      </pc:sldChg>
      <pc:sldChg chg="addSp delSp modSp add mod chgLayout">
        <pc:chgData name="Wong, Nathanael Zhixin" userId="fc332088-c715-4bb6-b21f-69ae66f6c31c" providerId="ADAL" clId="{D584BBAF-9D07-234D-BDF0-2CB52D18A005}" dt="2024-01-08T12:11:32.571" v="17289" actId="20577"/>
        <pc:sldMkLst>
          <pc:docMk/>
          <pc:sldMk cId="3252398755" sldId="353"/>
        </pc:sldMkLst>
        <pc:spChg chg="mod ord">
          <ac:chgData name="Wong, Nathanael Zhixin" userId="fc332088-c715-4bb6-b21f-69ae66f6c31c" providerId="ADAL" clId="{D584BBAF-9D07-234D-BDF0-2CB52D18A005}" dt="2024-01-08T12:04:49.082" v="17183" actId="700"/>
          <ac:spMkLst>
            <pc:docMk/>
            <pc:sldMk cId="3252398755" sldId="353"/>
            <ac:spMk id="2" creationId="{FE533E4D-7563-7534-7D0C-D3F8FA4375B3}"/>
          </ac:spMkLst>
        </pc:spChg>
        <pc:spChg chg="add del mod">
          <ac:chgData name="Wong, Nathanael Zhixin" userId="fc332088-c715-4bb6-b21f-69ae66f6c31c" providerId="ADAL" clId="{D584BBAF-9D07-234D-BDF0-2CB52D18A005}" dt="2024-01-07T21:09:18.043" v="15990"/>
          <ac:spMkLst>
            <pc:docMk/>
            <pc:sldMk cId="3252398755" sldId="353"/>
            <ac:spMk id="3" creationId="{DBAFED83-8CC3-EAF1-1BD1-4A23648A2112}"/>
          </ac:spMkLst>
        </pc:spChg>
        <pc:spChg chg="add mod ord">
          <ac:chgData name="Wong, Nathanael Zhixin" userId="fc332088-c715-4bb6-b21f-69ae66f6c31c" providerId="ADAL" clId="{D584BBAF-9D07-234D-BDF0-2CB52D18A005}" dt="2024-01-08T12:11:32.571" v="17289" actId="20577"/>
          <ac:spMkLst>
            <pc:docMk/>
            <pc:sldMk cId="3252398755" sldId="353"/>
            <ac:spMk id="5" creationId="{2B361F27-95E2-1D5E-997E-8974FA37EBFF}"/>
          </ac:spMkLst>
        </pc:spChg>
        <pc:spChg chg="add del mod ord">
          <ac:chgData name="Wong, Nathanael Zhixin" userId="fc332088-c715-4bb6-b21f-69ae66f6c31c" providerId="ADAL" clId="{D584BBAF-9D07-234D-BDF0-2CB52D18A005}" dt="2024-01-08T12:04:56.945" v="17184"/>
          <ac:spMkLst>
            <pc:docMk/>
            <pc:sldMk cId="3252398755" sldId="353"/>
            <ac:spMk id="6" creationId="{B9CEDF94-F41A-7669-7E6D-A33AEA56CF70}"/>
          </ac:spMkLst>
        </pc:spChg>
        <pc:spChg chg="del">
          <ac:chgData name="Wong, Nathanael Zhixin" userId="fc332088-c715-4bb6-b21f-69ae66f6c31c" providerId="ADAL" clId="{D584BBAF-9D07-234D-BDF0-2CB52D18A005}" dt="2024-01-07T21:09:24.259" v="15992" actId="478"/>
          <ac:spMkLst>
            <pc:docMk/>
            <pc:sldMk cId="3252398755" sldId="353"/>
            <ac:spMk id="16" creationId="{DC6C8368-1EB0-A007-6C33-6543845A03B2}"/>
          </ac:spMkLst>
        </pc:spChg>
        <pc:spChg chg="del">
          <ac:chgData name="Wong, Nathanael Zhixin" userId="fc332088-c715-4bb6-b21f-69ae66f6c31c" providerId="ADAL" clId="{D584BBAF-9D07-234D-BDF0-2CB52D18A005}" dt="2024-01-07T21:09:24.259" v="15992" actId="478"/>
          <ac:spMkLst>
            <pc:docMk/>
            <pc:sldMk cId="3252398755" sldId="353"/>
            <ac:spMk id="17" creationId="{E94D2FC3-1E14-7EB1-DF93-C4551F750727}"/>
          </ac:spMkLst>
        </pc:spChg>
        <pc:picChg chg="add mod">
          <ac:chgData name="Wong, Nathanael Zhixin" userId="fc332088-c715-4bb6-b21f-69ae66f6c31c" providerId="ADAL" clId="{D584BBAF-9D07-234D-BDF0-2CB52D18A005}" dt="2024-01-08T12:05:00.213" v="17187" actId="1076"/>
          <ac:picMkLst>
            <pc:docMk/>
            <pc:sldMk cId="3252398755" sldId="353"/>
            <ac:picMk id="8" creationId="{CCB28AEB-D4A5-B206-8124-67A562D9E1C5}"/>
          </ac:picMkLst>
        </pc:picChg>
        <pc:picChg chg="del mod ord">
          <ac:chgData name="Wong, Nathanael Zhixin" userId="fc332088-c715-4bb6-b21f-69ae66f6c31c" providerId="ADAL" clId="{D584BBAF-9D07-234D-BDF0-2CB52D18A005}" dt="2024-01-07T21:09:21.264" v="15991" actId="478"/>
          <ac:picMkLst>
            <pc:docMk/>
            <pc:sldMk cId="3252398755" sldId="353"/>
            <ac:picMk id="11" creationId="{E3A3F113-5A06-65EB-21BA-0ED58ABEDDD7}"/>
          </ac:picMkLst>
        </pc:picChg>
        <pc:picChg chg="del mod ord">
          <ac:chgData name="Wong, Nathanael Zhixin" userId="fc332088-c715-4bb6-b21f-69ae66f6c31c" providerId="ADAL" clId="{D584BBAF-9D07-234D-BDF0-2CB52D18A005}" dt="2024-01-07T21:09:17.485" v="15988" actId="478"/>
          <ac:picMkLst>
            <pc:docMk/>
            <pc:sldMk cId="3252398755" sldId="353"/>
            <ac:picMk id="15" creationId="{0B57900D-3D8F-38FD-68B5-19FE17AA8C0A}"/>
          </ac:picMkLst>
        </pc:picChg>
      </pc:sldChg>
      <pc:sldChg chg="addSp modSp add mod ord">
        <pc:chgData name="Wong, Nathanael Zhixin" userId="fc332088-c715-4bb6-b21f-69ae66f6c31c" providerId="ADAL" clId="{D584BBAF-9D07-234D-BDF0-2CB52D18A005}" dt="2024-01-08T10:17:32.092" v="16662" actId="1076"/>
        <pc:sldMkLst>
          <pc:docMk/>
          <pc:sldMk cId="2066952343" sldId="354"/>
        </pc:sldMkLst>
        <pc:spChg chg="mod">
          <ac:chgData name="Wong, Nathanael Zhixin" userId="fc332088-c715-4bb6-b21f-69ae66f6c31c" providerId="ADAL" clId="{D584BBAF-9D07-234D-BDF0-2CB52D18A005}" dt="2024-01-08T10:17:23.255" v="16656" actId="20577"/>
          <ac:spMkLst>
            <pc:docMk/>
            <pc:sldMk cId="2066952343" sldId="354"/>
            <ac:spMk id="3" creationId="{FC099744-D048-6364-452A-A37408AA61EB}"/>
          </ac:spMkLst>
        </pc:spChg>
        <pc:picChg chg="add mod">
          <ac:chgData name="Wong, Nathanael Zhixin" userId="fc332088-c715-4bb6-b21f-69ae66f6c31c" providerId="ADAL" clId="{D584BBAF-9D07-234D-BDF0-2CB52D18A005}" dt="2024-01-08T10:17:32.092" v="16662" actId="1076"/>
          <ac:picMkLst>
            <pc:docMk/>
            <pc:sldMk cId="2066952343" sldId="354"/>
            <ac:picMk id="5" creationId="{11BA451E-A2D3-0A52-8D79-153299A98078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8T10:22:39.298" v="16698" actId="1076"/>
        <pc:sldMkLst>
          <pc:docMk/>
          <pc:sldMk cId="819466726" sldId="355"/>
        </pc:sldMkLst>
        <pc:spChg chg="mod">
          <ac:chgData name="Wong, Nathanael Zhixin" userId="fc332088-c715-4bb6-b21f-69ae66f6c31c" providerId="ADAL" clId="{D584BBAF-9D07-234D-BDF0-2CB52D18A005}" dt="2024-01-08T10:18:53.324" v="16664" actId="20577"/>
          <ac:spMkLst>
            <pc:docMk/>
            <pc:sldMk cId="819466726" sldId="355"/>
            <ac:spMk id="3" creationId="{FC099744-D048-6364-452A-A37408AA61EB}"/>
          </ac:spMkLst>
        </pc:spChg>
        <pc:spChg chg="add del">
          <ac:chgData name="Wong, Nathanael Zhixin" userId="fc332088-c715-4bb6-b21f-69ae66f6c31c" providerId="ADAL" clId="{D584BBAF-9D07-234D-BDF0-2CB52D18A005}" dt="2024-01-08T10:19:34.949" v="16666" actId="478"/>
          <ac:spMkLst>
            <pc:docMk/>
            <pc:sldMk cId="819466726" sldId="355"/>
            <ac:spMk id="4" creationId="{E5C4595F-E98B-084D-969C-399C80007E1C}"/>
          </ac:spMkLst>
        </pc:spChg>
        <pc:picChg chg="add mod">
          <ac:chgData name="Wong, Nathanael Zhixin" userId="fc332088-c715-4bb6-b21f-69ae66f6c31c" providerId="ADAL" clId="{D584BBAF-9D07-234D-BDF0-2CB52D18A005}" dt="2024-01-08T10:20:14.876" v="16667"/>
          <ac:picMkLst>
            <pc:docMk/>
            <pc:sldMk cId="819466726" sldId="355"/>
            <ac:picMk id="6" creationId="{F4EB60CD-7D80-97BE-4C01-6E56AEFBA794}"/>
          </ac:picMkLst>
        </pc:picChg>
        <pc:picChg chg="add mod">
          <ac:chgData name="Wong, Nathanael Zhixin" userId="fc332088-c715-4bb6-b21f-69ae66f6c31c" providerId="ADAL" clId="{D584BBAF-9D07-234D-BDF0-2CB52D18A005}" dt="2024-01-08T10:20:14.876" v="16667"/>
          <ac:picMkLst>
            <pc:docMk/>
            <pc:sldMk cId="819466726" sldId="355"/>
            <ac:picMk id="8" creationId="{86228A96-477D-5CD1-3867-931D6C54649E}"/>
          </ac:picMkLst>
        </pc:picChg>
        <pc:picChg chg="add mod">
          <ac:chgData name="Wong, Nathanael Zhixin" userId="fc332088-c715-4bb6-b21f-69ae66f6c31c" providerId="ADAL" clId="{D584BBAF-9D07-234D-BDF0-2CB52D18A005}" dt="2024-01-08T10:20:14.876" v="16667"/>
          <ac:picMkLst>
            <pc:docMk/>
            <pc:sldMk cId="819466726" sldId="355"/>
            <ac:picMk id="10" creationId="{BCC8D1D6-EDAA-2D76-7869-21AF35D1F585}"/>
          </ac:picMkLst>
        </pc:picChg>
        <pc:picChg chg="add mod">
          <ac:chgData name="Wong, Nathanael Zhixin" userId="fc332088-c715-4bb6-b21f-69ae66f6c31c" providerId="ADAL" clId="{D584BBAF-9D07-234D-BDF0-2CB52D18A005}" dt="2024-01-08T10:22:03.016" v="16693" actId="14100"/>
          <ac:picMkLst>
            <pc:docMk/>
            <pc:sldMk cId="819466726" sldId="355"/>
            <ac:picMk id="12" creationId="{365698FE-611A-E3FA-7648-4F154C2BD7DA}"/>
          </ac:picMkLst>
        </pc:picChg>
        <pc:picChg chg="add mod">
          <ac:chgData name="Wong, Nathanael Zhixin" userId="fc332088-c715-4bb6-b21f-69ae66f6c31c" providerId="ADAL" clId="{D584BBAF-9D07-234D-BDF0-2CB52D18A005}" dt="2024-01-08T10:20:36.997" v="16676" actId="1076"/>
          <ac:picMkLst>
            <pc:docMk/>
            <pc:sldMk cId="819466726" sldId="355"/>
            <ac:picMk id="14" creationId="{FD03EF6A-A710-B320-1F75-4F065F94450B}"/>
          </ac:picMkLst>
        </pc:picChg>
        <pc:picChg chg="add mod modCrop">
          <ac:chgData name="Wong, Nathanael Zhixin" userId="fc332088-c715-4bb6-b21f-69ae66f6c31c" providerId="ADAL" clId="{D584BBAF-9D07-234D-BDF0-2CB52D18A005}" dt="2024-01-08T10:21:59.892" v="16692" actId="1076"/>
          <ac:picMkLst>
            <pc:docMk/>
            <pc:sldMk cId="819466726" sldId="355"/>
            <ac:picMk id="16" creationId="{D948BEF9-9460-BEA3-D061-E38D03EBC4B9}"/>
          </ac:picMkLst>
        </pc:picChg>
        <pc:picChg chg="add mod">
          <ac:chgData name="Wong, Nathanael Zhixin" userId="fc332088-c715-4bb6-b21f-69ae66f6c31c" providerId="ADAL" clId="{D584BBAF-9D07-234D-BDF0-2CB52D18A005}" dt="2024-01-08T10:22:39.298" v="16698" actId="1076"/>
          <ac:picMkLst>
            <pc:docMk/>
            <pc:sldMk cId="819466726" sldId="355"/>
            <ac:picMk id="1028" creationId="{F80E4556-5883-6671-75DB-C59219090CCC}"/>
          </ac:picMkLst>
        </pc:picChg>
      </pc:sldChg>
      <pc:sldChg chg="modSp add mod">
        <pc:chgData name="Wong, Nathanael Zhixin" userId="fc332088-c715-4bb6-b21f-69ae66f6c31c" providerId="ADAL" clId="{D584BBAF-9D07-234D-BDF0-2CB52D18A005}" dt="2024-01-08T10:23:51.524" v="16893" actId="20577"/>
        <pc:sldMkLst>
          <pc:docMk/>
          <pc:sldMk cId="4267449244" sldId="356"/>
        </pc:sldMkLst>
        <pc:spChg chg="mod">
          <ac:chgData name="Wong, Nathanael Zhixin" userId="fc332088-c715-4bb6-b21f-69ae66f6c31c" providerId="ADAL" clId="{D584BBAF-9D07-234D-BDF0-2CB52D18A005}" dt="2024-01-08T10:23:51.524" v="16893" actId="20577"/>
          <ac:spMkLst>
            <pc:docMk/>
            <pc:sldMk cId="4267449244" sldId="356"/>
            <ac:spMk id="3" creationId="{FC099744-D048-6364-452A-A37408AA61EB}"/>
          </ac:spMkLst>
        </pc:spChg>
      </pc:sldChg>
      <pc:sldChg chg="modSp add mod">
        <pc:chgData name="Wong, Nathanael Zhixin" userId="fc332088-c715-4bb6-b21f-69ae66f6c31c" providerId="ADAL" clId="{D584BBAF-9D07-234D-BDF0-2CB52D18A005}" dt="2024-01-08T10:28:42.710" v="17002" actId="20577"/>
        <pc:sldMkLst>
          <pc:docMk/>
          <pc:sldMk cId="3336481983" sldId="357"/>
        </pc:sldMkLst>
        <pc:spChg chg="mod">
          <ac:chgData name="Wong, Nathanael Zhixin" userId="fc332088-c715-4bb6-b21f-69ae66f6c31c" providerId="ADAL" clId="{D584BBAF-9D07-234D-BDF0-2CB52D18A005}" dt="2024-01-08T10:28:42.710" v="17002" actId="20577"/>
          <ac:spMkLst>
            <pc:docMk/>
            <pc:sldMk cId="3336481983" sldId="357"/>
            <ac:spMk id="6" creationId="{A0FAD990-4E03-5754-6213-53D614D6E400}"/>
          </ac:spMkLst>
        </pc:spChg>
      </pc:sldChg>
      <pc:sldChg chg="add">
        <pc:chgData name="Wong, Nathanael Zhixin" userId="fc332088-c715-4bb6-b21f-69ae66f6c31c" providerId="ADAL" clId="{D584BBAF-9D07-234D-BDF0-2CB52D18A005}" dt="2024-01-08T12:01:09.080" v="17084"/>
        <pc:sldMkLst>
          <pc:docMk/>
          <pc:sldMk cId="764443612" sldId="358"/>
        </pc:sldMkLst>
      </pc:sldChg>
      <pc:sldChg chg="add">
        <pc:chgData name="Wong, Nathanael Zhixin" userId="fc332088-c715-4bb6-b21f-69ae66f6c31c" providerId="ADAL" clId="{D584BBAF-9D07-234D-BDF0-2CB52D18A005}" dt="2024-01-08T12:01:19.030" v="17085"/>
        <pc:sldMkLst>
          <pc:docMk/>
          <pc:sldMk cId="2257376898" sldId="359"/>
        </pc:sldMkLst>
      </pc:sldChg>
      <pc:sldChg chg="addSp delSp modSp add mod">
        <pc:chgData name="Wong, Nathanael Zhixin" userId="fc332088-c715-4bb6-b21f-69ae66f6c31c" providerId="ADAL" clId="{D584BBAF-9D07-234D-BDF0-2CB52D18A005}" dt="2024-01-08T12:11:39.531" v="17294"/>
        <pc:sldMkLst>
          <pc:docMk/>
          <pc:sldMk cId="723865892" sldId="360"/>
        </pc:sldMkLst>
        <pc:spChg chg="add del mod">
          <ac:chgData name="Wong, Nathanael Zhixin" userId="fc332088-c715-4bb6-b21f-69ae66f6c31c" providerId="ADAL" clId="{D584BBAF-9D07-234D-BDF0-2CB52D18A005}" dt="2024-01-08T12:11:35.890" v="17290"/>
          <ac:spMkLst>
            <pc:docMk/>
            <pc:sldMk cId="723865892" sldId="360"/>
            <ac:spMk id="4" creationId="{1C7A0242-6771-B5A2-E756-C5D94499522F}"/>
          </ac:spMkLst>
        </pc:spChg>
        <pc:picChg chg="add mod">
          <ac:chgData name="Wong, Nathanael Zhixin" userId="fc332088-c715-4bb6-b21f-69ae66f6c31c" providerId="ADAL" clId="{D584BBAF-9D07-234D-BDF0-2CB52D18A005}" dt="2024-01-08T12:11:38.299" v="17292" actId="962"/>
          <ac:picMkLst>
            <pc:docMk/>
            <pc:sldMk cId="723865892" sldId="360"/>
            <ac:picMk id="7" creationId="{CE7D8064-8B03-27DD-E045-063862ED3245}"/>
          </ac:picMkLst>
        </pc:picChg>
        <pc:picChg chg="del">
          <ac:chgData name="Wong, Nathanael Zhixin" userId="fc332088-c715-4bb6-b21f-69ae66f6c31c" providerId="ADAL" clId="{D584BBAF-9D07-234D-BDF0-2CB52D18A005}" dt="2024-01-08T12:11:05.372" v="17288" actId="478"/>
          <ac:picMkLst>
            <pc:docMk/>
            <pc:sldMk cId="723865892" sldId="360"/>
            <ac:picMk id="8" creationId="{CCB28AEB-D4A5-B206-8124-67A562D9E1C5}"/>
          </ac:picMkLst>
        </pc:picChg>
        <pc:picChg chg="add mod">
          <ac:chgData name="Wong, Nathanael Zhixin" userId="fc332088-c715-4bb6-b21f-69ae66f6c31c" providerId="ADAL" clId="{D584BBAF-9D07-234D-BDF0-2CB52D18A005}" dt="2024-01-08T12:11:39.531" v="17294"/>
          <ac:picMkLst>
            <pc:docMk/>
            <pc:sldMk cId="723865892" sldId="360"/>
            <ac:picMk id="9" creationId="{89104C44-267B-C3E7-DC38-E82A417B5DC0}"/>
          </ac:picMkLst>
        </pc:picChg>
      </pc:sldChg>
      <pc:sldChg chg="addSp delSp modSp add mod">
        <pc:chgData name="Wong, Nathanael Zhixin" userId="fc332088-c715-4bb6-b21f-69ae66f6c31c" providerId="ADAL" clId="{D584BBAF-9D07-234D-BDF0-2CB52D18A005}" dt="2024-01-08T12:12:09.710" v="17346" actId="20577"/>
        <pc:sldMkLst>
          <pc:docMk/>
          <pc:sldMk cId="2339168867" sldId="361"/>
        </pc:sldMkLst>
        <pc:spChg chg="add del mod">
          <ac:chgData name="Wong, Nathanael Zhixin" userId="fc332088-c715-4bb6-b21f-69ae66f6c31c" providerId="ADAL" clId="{D584BBAF-9D07-234D-BDF0-2CB52D18A005}" dt="2024-01-08T12:11:44.644" v="17297"/>
          <ac:spMkLst>
            <pc:docMk/>
            <pc:sldMk cId="2339168867" sldId="361"/>
            <ac:spMk id="4" creationId="{935AC6AD-F373-C484-CDBB-668CB9787322}"/>
          </ac:spMkLst>
        </pc:spChg>
        <pc:spChg chg="mod">
          <ac:chgData name="Wong, Nathanael Zhixin" userId="fc332088-c715-4bb6-b21f-69ae66f6c31c" providerId="ADAL" clId="{D584BBAF-9D07-234D-BDF0-2CB52D18A005}" dt="2024-01-08T12:12:09.710" v="17346" actId="20577"/>
          <ac:spMkLst>
            <pc:docMk/>
            <pc:sldMk cId="2339168867" sldId="361"/>
            <ac:spMk id="5" creationId="{2B361F27-95E2-1D5E-997E-8974FA37EBFF}"/>
          </ac:spMkLst>
        </pc:spChg>
        <pc:picChg chg="del">
          <ac:chgData name="Wong, Nathanael Zhixin" userId="fc332088-c715-4bb6-b21f-69ae66f6c31c" providerId="ADAL" clId="{D584BBAF-9D07-234D-BDF0-2CB52D18A005}" dt="2024-01-08T12:11:42.306" v="17296" actId="478"/>
          <ac:picMkLst>
            <pc:docMk/>
            <pc:sldMk cId="2339168867" sldId="361"/>
            <ac:picMk id="7" creationId="{CE7D8064-8B03-27DD-E045-063862ED3245}"/>
          </ac:picMkLst>
        </pc:picChg>
        <pc:picChg chg="add mod">
          <ac:chgData name="Wong, Nathanael Zhixin" userId="fc332088-c715-4bb6-b21f-69ae66f6c31c" providerId="ADAL" clId="{D584BBAF-9D07-234D-BDF0-2CB52D18A005}" dt="2024-01-08T12:11:46.590" v="17300" actId="1076"/>
          <ac:picMkLst>
            <pc:docMk/>
            <pc:sldMk cId="2339168867" sldId="361"/>
            <ac:picMk id="8" creationId="{31C2348A-4FE8-4B98-336B-23F49A7572A1}"/>
          </ac:picMkLst>
        </pc:picChg>
      </pc:sldChg>
      <pc:sldChg chg="modSp add mod">
        <pc:chgData name="Wong, Nathanael Zhixin" userId="fc332088-c715-4bb6-b21f-69ae66f6c31c" providerId="ADAL" clId="{D584BBAF-9D07-234D-BDF0-2CB52D18A005}" dt="2024-01-08T12:12:53.222" v="17384" actId="20577"/>
        <pc:sldMkLst>
          <pc:docMk/>
          <pc:sldMk cId="2867904990" sldId="362"/>
        </pc:sldMkLst>
        <pc:spChg chg="mod">
          <ac:chgData name="Wong, Nathanael Zhixin" userId="fc332088-c715-4bb6-b21f-69ae66f6c31c" providerId="ADAL" clId="{D584BBAF-9D07-234D-BDF0-2CB52D18A005}" dt="2024-01-08T12:12:53.222" v="17384" actId="20577"/>
          <ac:spMkLst>
            <pc:docMk/>
            <pc:sldMk cId="2867904990" sldId="362"/>
            <ac:spMk id="5" creationId="{2B361F27-95E2-1D5E-997E-8974FA37EBFF}"/>
          </ac:spMkLst>
        </pc:spChg>
      </pc:sldChg>
      <pc:sldChg chg="add del">
        <pc:chgData name="Wong, Nathanael Zhixin" userId="fc332088-c715-4bb6-b21f-69ae66f6c31c" providerId="ADAL" clId="{D584BBAF-9D07-234D-BDF0-2CB52D18A005}" dt="2024-01-08T12:12:29.332" v="17348"/>
        <pc:sldMkLst>
          <pc:docMk/>
          <pc:sldMk cId="3459686576" sldId="362"/>
        </pc:sldMkLst>
      </pc:sldChg>
      <pc:sldChg chg="addSp delSp modSp add mod chgLayout">
        <pc:chgData name="Wong, Nathanael Zhixin" userId="fc332088-c715-4bb6-b21f-69ae66f6c31c" providerId="ADAL" clId="{D584BBAF-9D07-234D-BDF0-2CB52D18A005}" dt="2024-01-08T12:43:22.105" v="17808" actId="20577"/>
        <pc:sldMkLst>
          <pc:docMk/>
          <pc:sldMk cId="529711671" sldId="363"/>
        </pc:sldMkLst>
        <pc:spChg chg="add del mod">
          <ac:chgData name="Wong, Nathanael Zhixin" userId="fc332088-c715-4bb6-b21f-69ae66f6c31c" providerId="ADAL" clId="{D584BBAF-9D07-234D-BDF0-2CB52D18A005}" dt="2024-01-08T12:43:11.630" v="17764" actId="700"/>
          <ac:spMkLst>
            <pc:docMk/>
            <pc:sldMk cId="529711671" sldId="363"/>
            <ac:spMk id="3" creationId="{D9CD726C-3DF8-56D3-7A40-A1979CAFEB55}"/>
          </ac:spMkLst>
        </pc:spChg>
        <pc:spChg chg="mod ord">
          <ac:chgData name="Wong, Nathanael Zhixin" userId="fc332088-c715-4bb6-b21f-69ae66f6c31c" providerId="ADAL" clId="{D584BBAF-9D07-234D-BDF0-2CB52D18A005}" dt="2024-01-08T12:43:11.630" v="17764" actId="700"/>
          <ac:spMkLst>
            <pc:docMk/>
            <pc:sldMk cId="529711671" sldId="363"/>
            <ac:spMk id="5" creationId="{4DED938A-6AEE-B594-01F6-1F04C1D3A5C7}"/>
          </ac:spMkLst>
        </pc:spChg>
        <pc:spChg chg="mod ord">
          <ac:chgData name="Wong, Nathanael Zhixin" userId="fc332088-c715-4bb6-b21f-69ae66f6c31c" providerId="ADAL" clId="{D584BBAF-9D07-234D-BDF0-2CB52D18A005}" dt="2024-01-08T12:43:22.105" v="17808" actId="20577"/>
          <ac:spMkLst>
            <pc:docMk/>
            <pc:sldMk cId="529711671" sldId="363"/>
            <ac:spMk id="6" creationId="{2AB0EB24-9710-9884-C388-CD051914B6A7}"/>
          </ac:spMkLst>
        </pc:spChg>
        <pc:picChg chg="del">
          <ac:chgData name="Wong, Nathanael Zhixin" userId="fc332088-c715-4bb6-b21f-69ae66f6c31c" providerId="ADAL" clId="{D584BBAF-9D07-234D-BDF0-2CB52D18A005}" dt="2024-01-08T12:43:09.321" v="17763" actId="478"/>
          <ac:picMkLst>
            <pc:docMk/>
            <pc:sldMk cId="529711671" sldId="363"/>
            <ac:picMk id="4" creationId="{B4F84B3A-22F0-2A1D-4FB5-E04FBDAD8DDC}"/>
          </ac:picMkLst>
        </pc:picChg>
      </pc:sldChg>
      <pc:sldChg chg="addSp delSp modSp new mod modClrScheme chgLayout">
        <pc:chgData name="Wong, Nathanael Zhixin" userId="fc332088-c715-4bb6-b21f-69ae66f6c31c" providerId="ADAL" clId="{D584BBAF-9D07-234D-BDF0-2CB52D18A005}" dt="2024-01-08T13:04:03.553" v="17920" actId="20577"/>
        <pc:sldMkLst>
          <pc:docMk/>
          <pc:sldMk cId="3801002264" sldId="364"/>
        </pc:sldMkLst>
        <pc:spChg chg="mod ord">
          <ac:chgData name="Wong, Nathanael Zhixin" userId="fc332088-c715-4bb6-b21f-69ae66f6c31c" providerId="ADAL" clId="{D584BBAF-9D07-234D-BDF0-2CB52D18A005}" dt="2024-01-08T13:03:46.898" v="17830" actId="700"/>
          <ac:spMkLst>
            <pc:docMk/>
            <pc:sldMk cId="3801002264" sldId="364"/>
            <ac:spMk id="2" creationId="{CA4AC006-79A7-25E3-7A64-32768C09F8C2}"/>
          </ac:spMkLst>
        </pc:spChg>
        <pc:spChg chg="del mod ord">
          <ac:chgData name="Wong, Nathanael Zhixin" userId="fc332088-c715-4bb6-b21f-69ae66f6c31c" providerId="ADAL" clId="{D584BBAF-9D07-234D-BDF0-2CB52D18A005}" dt="2024-01-08T13:03:43.101" v="17829" actId="700"/>
          <ac:spMkLst>
            <pc:docMk/>
            <pc:sldMk cId="3801002264" sldId="364"/>
            <ac:spMk id="3" creationId="{203395E2-9796-0134-9662-9A1A9DA7513B}"/>
          </ac:spMkLst>
        </pc:spChg>
        <pc:spChg chg="add del mod ord">
          <ac:chgData name="Wong, Nathanael Zhixin" userId="fc332088-c715-4bb6-b21f-69ae66f6c31c" providerId="ADAL" clId="{D584BBAF-9D07-234D-BDF0-2CB52D18A005}" dt="2024-01-08T13:03:46.898" v="17830" actId="700"/>
          <ac:spMkLst>
            <pc:docMk/>
            <pc:sldMk cId="3801002264" sldId="364"/>
            <ac:spMk id="4" creationId="{2164D073-7E11-EF09-A077-0ECB8210F276}"/>
          </ac:spMkLst>
        </pc:spChg>
        <pc:spChg chg="add mod ord">
          <ac:chgData name="Wong, Nathanael Zhixin" userId="fc332088-c715-4bb6-b21f-69ae66f6c31c" providerId="ADAL" clId="{D584BBAF-9D07-234D-BDF0-2CB52D18A005}" dt="2024-01-08T13:04:03.553" v="17920" actId="20577"/>
          <ac:spMkLst>
            <pc:docMk/>
            <pc:sldMk cId="3801002264" sldId="364"/>
            <ac:spMk id="5" creationId="{F5080B80-2A6E-E56B-5021-CE27FC4BCB4F}"/>
          </ac:spMkLst>
        </pc:spChg>
      </pc:sldChg>
      <pc:sldChg chg="modSp new mod">
        <pc:chgData name="Wong, Nathanael Zhixin" userId="fc332088-c715-4bb6-b21f-69ae66f6c31c" providerId="ADAL" clId="{D584BBAF-9D07-234D-BDF0-2CB52D18A005}" dt="2024-01-08T13:52:57.316" v="18048" actId="20577"/>
        <pc:sldMkLst>
          <pc:docMk/>
          <pc:sldMk cId="2432152769" sldId="365"/>
        </pc:sldMkLst>
        <pc:spChg chg="mod">
          <ac:chgData name="Wong, Nathanael Zhixin" userId="fc332088-c715-4bb6-b21f-69ae66f6c31c" providerId="ADAL" clId="{D584BBAF-9D07-234D-BDF0-2CB52D18A005}" dt="2024-01-08T13:52:57.316" v="18048" actId="20577"/>
          <ac:spMkLst>
            <pc:docMk/>
            <pc:sldMk cId="2432152769" sldId="365"/>
            <ac:spMk id="2" creationId="{56A88A58-6397-DBDD-391D-A4D223A45661}"/>
          </ac:spMkLst>
        </pc:spChg>
      </pc:sldChg>
      <pc:sldChg chg="modSp add mod">
        <pc:chgData name="Wong, Nathanael Zhixin" userId="fc332088-c715-4bb6-b21f-69ae66f6c31c" providerId="ADAL" clId="{D584BBAF-9D07-234D-BDF0-2CB52D18A005}" dt="2024-01-08T13:41:15.764" v="17972" actId="20577"/>
        <pc:sldMkLst>
          <pc:docMk/>
          <pc:sldMk cId="2743983383" sldId="366"/>
        </pc:sldMkLst>
        <pc:spChg chg="mod">
          <ac:chgData name="Wong, Nathanael Zhixin" userId="fc332088-c715-4bb6-b21f-69ae66f6c31c" providerId="ADAL" clId="{D584BBAF-9D07-234D-BDF0-2CB52D18A005}" dt="2024-01-08T13:41:15.764" v="17972" actId="20577"/>
          <ac:spMkLst>
            <pc:docMk/>
            <pc:sldMk cId="2743983383" sldId="366"/>
            <ac:spMk id="2" creationId="{1E54E3E3-255C-BA19-7664-2BAF81C85C32}"/>
          </ac:spMkLst>
        </pc:spChg>
      </pc:sldChg>
      <pc:sldChg chg="addSp delSp modSp add del mod">
        <pc:chgData name="Wong, Nathanael Zhixin" userId="fc332088-c715-4bb6-b21f-69ae66f6c31c" providerId="ADAL" clId="{D584BBAF-9D07-234D-BDF0-2CB52D18A005}" dt="2024-01-08T13:55:09.526" v="18144" actId="2696"/>
        <pc:sldMkLst>
          <pc:docMk/>
          <pc:sldMk cId="2778962295" sldId="367"/>
        </pc:sldMkLst>
        <pc:spChg chg="add mod">
          <ac:chgData name="Wong, Nathanael Zhixin" userId="fc332088-c715-4bb6-b21f-69ae66f6c31c" providerId="ADAL" clId="{D584BBAF-9D07-234D-BDF0-2CB52D18A005}" dt="2024-01-08T13:41:20.964" v="17974" actId="478"/>
          <ac:spMkLst>
            <pc:docMk/>
            <pc:sldMk cId="2778962295" sldId="367"/>
            <ac:spMk id="5" creationId="{C30E6D26-C919-7D60-16D4-B0A82CC17191}"/>
          </ac:spMkLst>
        </pc:spChg>
        <pc:graphicFrameChg chg="del">
          <ac:chgData name="Wong, Nathanael Zhixin" userId="fc332088-c715-4bb6-b21f-69ae66f6c31c" providerId="ADAL" clId="{D584BBAF-9D07-234D-BDF0-2CB52D18A005}" dt="2024-01-08T13:41:20.964" v="17974" actId="478"/>
          <ac:graphicFrameMkLst>
            <pc:docMk/>
            <pc:sldMk cId="2778962295" sldId="367"/>
            <ac:graphicFrameMk id="4" creationId="{9B7B1A62-806F-9996-DE86-5376B60098D3}"/>
          </ac:graphicFrameMkLst>
        </pc:graphicFrameChg>
      </pc:sldChg>
      <pc:sldChg chg="modSp add mod">
        <pc:chgData name="Wong, Nathanael Zhixin" userId="fc332088-c715-4bb6-b21f-69ae66f6c31c" providerId="ADAL" clId="{D584BBAF-9D07-234D-BDF0-2CB52D18A005}" dt="2024-01-08T14:02:29.690" v="18923" actId="114"/>
        <pc:sldMkLst>
          <pc:docMk/>
          <pc:sldMk cId="236981941" sldId="368"/>
        </pc:sldMkLst>
        <pc:spChg chg="mod">
          <ac:chgData name="Wong, Nathanael Zhixin" userId="fc332088-c715-4bb6-b21f-69ae66f6c31c" providerId="ADAL" clId="{D584BBAF-9D07-234D-BDF0-2CB52D18A005}" dt="2024-01-08T13:44:52.102" v="18030" actId="20577"/>
          <ac:spMkLst>
            <pc:docMk/>
            <pc:sldMk cId="236981941" sldId="368"/>
            <ac:spMk id="2" creationId="{1E54E3E3-255C-BA19-7664-2BAF81C85C32}"/>
          </ac:spMkLst>
        </pc:spChg>
        <pc:spChg chg="mod">
          <ac:chgData name="Wong, Nathanael Zhixin" userId="fc332088-c715-4bb6-b21f-69ae66f6c31c" providerId="ADAL" clId="{D584BBAF-9D07-234D-BDF0-2CB52D18A005}" dt="2024-01-08T14:02:29.690" v="18923" actId="114"/>
          <ac:spMkLst>
            <pc:docMk/>
            <pc:sldMk cId="236981941" sldId="368"/>
            <ac:spMk id="5" creationId="{5502312E-3994-9BB4-341E-A9850B405D8A}"/>
          </ac:spMkLst>
        </pc:spChg>
      </pc:sldChg>
      <pc:sldChg chg="add">
        <pc:chgData name="Wong, Nathanael Zhixin" userId="fc332088-c715-4bb6-b21f-69ae66f6c31c" providerId="ADAL" clId="{D584BBAF-9D07-234D-BDF0-2CB52D18A005}" dt="2024-01-08T13:58:00.208" v="18306"/>
        <pc:sldMkLst>
          <pc:docMk/>
          <pc:sldMk cId="1535857262" sldId="369"/>
        </pc:sldMkLst>
      </pc:sldChg>
      <pc:sldChg chg="addSp delSp modSp add mod chgLayout">
        <pc:chgData name="Wong, Nathanael Zhixin" userId="fc332088-c715-4bb6-b21f-69ae66f6c31c" providerId="ADAL" clId="{D584BBAF-9D07-234D-BDF0-2CB52D18A005}" dt="2024-01-08T14:09:36.488" v="18972" actId="1076"/>
        <pc:sldMkLst>
          <pc:docMk/>
          <pc:sldMk cId="1103621493" sldId="370"/>
        </pc:sldMkLst>
        <pc:spChg chg="mod ord">
          <ac:chgData name="Wong, Nathanael Zhixin" userId="fc332088-c715-4bb6-b21f-69ae66f6c31c" providerId="ADAL" clId="{D584BBAF-9D07-234D-BDF0-2CB52D18A005}" dt="2024-01-08T14:08:58.061" v="18967" actId="700"/>
          <ac:spMkLst>
            <pc:docMk/>
            <pc:sldMk cId="1103621493" sldId="370"/>
            <ac:spMk id="2" creationId="{C876BE9B-1F8D-1C3E-E7A2-1B9971F35A8C}"/>
          </ac:spMkLst>
        </pc:spChg>
        <pc:spChg chg="mod ord">
          <ac:chgData name="Wong, Nathanael Zhixin" userId="fc332088-c715-4bb6-b21f-69ae66f6c31c" providerId="ADAL" clId="{D584BBAF-9D07-234D-BDF0-2CB52D18A005}" dt="2024-01-08T14:09:01.621" v="18968" actId="20577"/>
          <ac:spMkLst>
            <pc:docMk/>
            <pc:sldMk cId="1103621493" sldId="370"/>
            <ac:spMk id="3" creationId="{FC099744-D048-6364-452A-A37408AA61EB}"/>
          </ac:spMkLst>
        </pc:spChg>
        <pc:spChg chg="add del mod ord">
          <ac:chgData name="Wong, Nathanael Zhixin" userId="fc332088-c715-4bb6-b21f-69ae66f6c31c" providerId="ADAL" clId="{D584BBAF-9D07-234D-BDF0-2CB52D18A005}" dt="2024-01-08T14:09:33.980" v="18969"/>
          <ac:spMkLst>
            <pc:docMk/>
            <pc:sldMk cId="1103621493" sldId="370"/>
            <ac:spMk id="4" creationId="{495F54FF-DDA0-3FE5-7720-87511C79608E}"/>
          </ac:spMkLst>
        </pc:spChg>
        <pc:picChg chg="add mod">
          <ac:chgData name="Wong, Nathanael Zhixin" userId="fc332088-c715-4bb6-b21f-69ae66f6c31c" providerId="ADAL" clId="{D584BBAF-9D07-234D-BDF0-2CB52D18A005}" dt="2024-01-08T14:09:36.488" v="18972" actId="1076"/>
          <ac:picMkLst>
            <pc:docMk/>
            <pc:sldMk cId="1103621493" sldId="370"/>
            <ac:picMk id="6" creationId="{DBF2E32B-99C4-EDB0-10B7-5F3CF9150DB8}"/>
          </ac:picMkLst>
        </pc:picChg>
      </pc:sldChg>
      <pc:sldChg chg="modSp add mod">
        <pc:chgData name="Wong, Nathanael Zhixin" userId="fc332088-c715-4bb6-b21f-69ae66f6c31c" providerId="ADAL" clId="{D584BBAF-9D07-234D-BDF0-2CB52D18A005}" dt="2024-01-08T14:11:27.482" v="18974"/>
        <pc:sldMkLst>
          <pc:docMk/>
          <pc:sldMk cId="2270812332" sldId="371"/>
        </pc:sldMkLst>
        <pc:spChg chg="mod">
          <ac:chgData name="Wong, Nathanael Zhixin" userId="fc332088-c715-4bb6-b21f-69ae66f6c31c" providerId="ADAL" clId="{D584BBAF-9D07-234D-BDF0-2CB52D18A005}" dt="2024-01-08T14:11:27.482" v="18974"/>
          <ac:spMkLst>
            <pc:docMk/>
            <pc:sldMk cId="2270812332" sldId="371"/>
            <ac:spMk id="2" creationId="{C876BE9B-1F8D-1C3E-E7A2-1B9971F35A8C}"/>
          </ac:spMkLst>
        </pc:spChg>
      </pc:sldChg>
      <pc:sldChg chg="modSp new mod">
        <pc:chgData name="Wong, Nathanael Zhixin" userId="fc332088-c715-4bb6-b21f-69ae66f6c31c" providerId="ADAL" clId="{D584BBAF-9D07-234D-BDF0-2CB52D18A005}" dt="2024-01-08T15:00:51.792" v="19015" actId="20577"/>
        <pc:sldMkLst>
          <pc:docMk/>
          <pc:sldMk cId="443801774" sldId="372"/>
        </pc:sldMkLst>
        <pc:spChg chg="mod">
          <ac:chgData name="Wong, Nathanael Zhixin" userId="fc332088-c715-4bb6-b21f-69ae66f6c31c" providerId="ADAL" clId="{D584BBAF-9D07-234D-BDF0-2CB52D18A005}" dt="2024-01-08T15:00:47.690" v="18994" actId="20577"/>
          <ac:spMkLst>
            <pc:docMk/>
            <pc:sldMk cId="443801774" sldId="372"/>
            <ac:spMk id="2" creationId="{42F20FC6-AD4B-548A-AEC3-91548AC33FC6}"/>
          </ac:spMkLst>
        </pc:spChg>
        <pc:spChg chg="mod">
          <ac:chgData name="Wong, Nathanael Zhixin" userId="fc332088-c715-4bb6-b21f-69ae66f6c31c" providerId="ADAL" clId="{D584BBAF-9D07-234D-BDF0-2CB52D18A005}" dt="2024-01-08T15:00:51.792" v="19015" actId="20577"/>
          <ac:spMkLst>
            <pc:docMk/>
            <pc:sldMk cId="443801774" sldId="372"/>
            <ac:spMk id="3" creationId="{9616A5D8-BA4A-E3D7-CC60-12FFABD72D6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CEC42-CEB8-854D-ACFD-0F00E88145E1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3D2EF9-A3D0-404A-A314-6F16759E5BD4}">
      <dgm:prSet phldrT="[Text]"/>
      <dgm:spPr/>
      <dgm:t>
        <a:bodyPr/>
        <a:lstStyle/>
        <a:p>
          <a:r>
            <a:rPr lang="en-US" dirty="0"/>
            <a:t>Package</a:t>
          </a:r>
        </a:p>
      </dgm:t>
    </dgm:pt>
    <dgm:pt modelId="{F209586E-FC78-1F44-BDD7-52D9C6C9A640}" type="parTrans" cxnId="{C4A17366-2407-E94C-93DE-CB69D7871365}">
      <dgm:prSet/>
      <dgm:spPr/>
      <dgm:t>
        <a:bodyPr/>
        <a:lstStyle/>
        <a:p>
          <a:endParaRPr lang="en-US"/>
        </a:p>
      </dgm:t>
    </dgm:pt>
    <dgm:pt modelId="{48AF2962-95BA-3E47-9DD5-B7AE47187DC5}" type="sibTrans" cxnId="{C4A17366-2407-E94C-93DE-CB69D7871365}">
      <dgm:prSet/>
      <dgm:spPr/>
      <dgm:t>
        <a:bodyPr/>
        <a:lstStyle/>
        <a:p>
          <a:endParaRPr lang="en-US"/>
        </a:p>
      </dgm:t>
    </dgm:pt>
    <dgm:pt modelId="{FA8B753E-17FB-CD49-935D-25FE22784B13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3E683AE3-3BA0-3A41-9CDF-C1A70CB88E66}" type="parTrans" cxnId="{64D28A32-978B-AC4B-B65F-203093658A91}">
      <dgm:prSet/>
      <dgm:spPr/>
      <dgm:t>
        <a:bodyPr/>
        <a:lstStyle/>
        <a:p>
          <a:endParaRPr lang="en-US"/>
        </a:p>
      </dgm:t>
    </dgm:pt>
    <dgm:pt modelId="{447ED5DE-6464-D341-87E1-7B9777165A50}" type="sibTrans" cxnId="{64D28A32-978B-AC4B-B65F-203093658A91}">
      <dgm:prSet/>
      <dgm:spPr/>
      <dgm:t>
        <a:bodyPr/>
        <a:lstStyle/>
        <a:p>
          <a:endParaRPr lang="en-US"/>
        </a:p>
      </dgm:t>
    </dgm:pt>
    <dgm:pt modelId="{4C0856CD-9DFC-2A49-8A99-1CB1B2F307F4}">
      <dgm:prSet phldrT="[Text]"/>
      <dgm:spPr/>
      <dgm:t>
        <a:bodyPr/>
        <a:lstStyle/>
        <a:p>
          <a:r>
            <a:rPr lang="en-US" dirty="0"/>
            <a:t>Actions</a:t>
          </a:r>
        </a:p>
      </dgm:t>
    </dgm:pt>
    <dgm:pt modelId="{9CB875D1-2EF3-3542-ACD0-8CD746AC0BBD}" type="parTrans" cxnId="{9626570C-9A75-5442-9E5D-749A254B3033}">
      <dgm:prSet/>
      <dgm:spPr/>
      <dgm:t>
        <a:bodyPr/>
        <a:lstStyle/>
        <a:p>
          <a:endParaRPr lang="en-US"/>
        </a:p>
      </dgm:t>
    </dgm:pt>
    <dgm:pt modelId="{B27CB185-BF98-E04E-B205-FC9764894394}" type="sibTrans" cxnId="{9626570C-9A75-5442-9E5D-749A254B3033}">
      <dgm:prSet/>
      <dgm:spPr/>
      <dgm:t>
        <a:bodyPr/>
        <a:lstStyle/>
        <a:p>
          <a:endParaRPr lang="en-US"/>
        </a:p>
      </dgm:t>
    </dgm:pt>
    <dgm:pt modelId="{AA986898-8556-4548-892D-90C91D080681}">
      <dgm:prSet phldrT="[Text]"/>
      <dgm:spPr/>
      <dgm:t>
        <a:bodyPr/>
        <a:lstStyle/>
        <a:p>
          <a:r>
            <a:rPr lang="en-US" dirty="0"/>
            <a:t>Dataset</a:t>
          </a:r>
        </a:p>
      </dgm:t>
    </dgm:pt>
    <dgm:pt modelId="{DABE6D97-9EE6-7444-9191-6696E04729CF}" type="parTrans" cxnId="{1012ADE0-0558-4D41-868F-82D6A3076C76}">
      <dgm:prSet/>
      <dgm:spPr/>
      <dgm:t>
        <a:bodyPr/>
        <a:lstStyle/>
        <a:p>
          <a:endParaRPr lang="en-US"/>
        </a:p>
      </dgm:t>
    </dgm:pt>
    <dgm:pt modelId="{E827EF8D-C463-9049-9E4F-29F6B9FC6E12}" type="sibTrans" cxnId="{1012ADE0-0558-4D41-868F-82D6A3076C76}">
      <dgm:prSet/>
      <dgm:spPr/>
      <dgm:t>
        <a:bodyPr/>
        <a:lstStyle/>
        <a:p>
          <a:endParaRPr lang="en-US"/>
        </a:p>
      </dgm:t>
    </dgm:pt>
    <dgm:pt modelId="{EC792EBD-6E4F-0D42-BB12-C77B068FC44B}">
      <dgm:prSet phldrT="[Text]"/>
      <dgm:spPr/>
      <dgm:t>
        <a:bodyPr/>
        <a:lstStyle/>
        <a:p>
          <a:r>
            <a:rPr lang="en-US" dirty="0"/>
            <a:t>Land-Sea Mask</a:t>
          </a:r>
        </a:p>
      </dgm:t>
    </dgm:pt>
    <dgm:pt modelId="{8C3FB875-0480-7044-B356-D06F458F0E2B}" type="parTrans" cxnId="{42F861AB-563A-5741-8C43-623775D0F7F7}">
      <dgm:prSet/>
      <dgm:spPr/>
      <dgm:t>
        <a:bodyPr/>
        <a:lstStyle/>
        <a:p>
          <a:endParaRPr lang="en-US"/>
        </a:p>
      </dgm:t>
    </dgm:pt>
    <dgm:pt modelId="{8C724783-562F-3B41-BB74-C36EDB9B0EFC}" type="sibTrans" cxnId="{42F861AB-563A-5741-8C43-623775D0F7F7}">
      <dgm:prSet/>
      <dgm:spPr/>
      <dgm:t>
        <a:bodyPr/>
        <a:lstStyle/>
        <a:p>
          <a:endParaRPr lang="en-US"/>
        </a:p>
      </dgm:t>
    </dgm:pt>
    <dgm:pt modelId="{8D48361F-3F7F-864E-8FAD-E8F732A0CE5B}">
      <dgm:prSet phldrT="[Text]"/>
      <dgm:spPr/>
      <dgm:t>
        <a:bodyPr/>
        <a:lstStyle/>
        <a:p>
          <a:r>
            <a:rPr lang="en-US" dirty="0"/>
            <a:t>Variables</a:t>
          </a:r>
        </a:p>
      </dgm:t>
    </dgm:pt>
    <dgm:pt modelId="{85154D14-A183-1E42-830B-1F29ED625133}" type="parTrans" cxnId="{60AB3B2B-181D-BF4E-AFB1-222D0AED17BC}">
      <dgm:prSet/>
      <dgm:spPr/>
      <dgm:t>
        <a:bodyPr/>
        <a:lstStyle/>
        <a:p>
          <a:endParaRPr lang="en-US"/>
        </a:p>
      </dgm:t>
    </dgm:pt>
    <dgm:pt modelId="{6070BC7B-D6AB-024B-806C-83EE41EBA42F}" type="sibTrans" cxnId="{60AB3B2B-181D-BF4E-AFB1-222D0AED17BC}">
      <dgm:prSet/>
      <dgm:spPr/>
      <dgm:t>
        <a:bodyPr/>
        <a:lstStyle/>
        <a:p>
          <a:endParaRPr lang="en-US"/>
        </a:p>
      </dgm:t>
    </dgm:pt>
    <dgm:pt modelId="{37C77294-62E8-934D-9F82-6FB7B06B5D42}">
      <dgm:prSet phldrT="[Text]"/>
      <dgm:spPr/>
      <dgm:t>
        <a:bodyPr/>
        <a:lstStyle/>
        <a:p>
          <a:r>
            <a:rPr lang="en-US" dirty="0"/>
            <a:t>Geographic Region</a:t>
          </a:r>
        </a:p>
      </dgm:t>
    </dgm:pt>
    <dgm:pt modelId="{44593107-2079-CD4B-A22C-91F229B7AFAC}" type="parTrans" cxnId="{D543C01A-23D3-C44C-B0E5-E0497A4CFDF6}">
      <dgm:prSet/>
      <dgm:spPr/>
      <dgm:t>
        <a:bodyPr/>
        <a:lstStyle/>
        <a:p>
          <a:endParaRPr lang="en-US"/>
        </a:p>
      </dgm:t>
    </dgm:pt>
    <dgm:pt modelId="{E790F8BC-1B2C-A44C-81F4-771621082DDA}" type="sibTrans" cxnId="{D543C01A-23D3-C44C-B0E5-E0497A4CFDF6}">
      <dgm:prSet/>
      <dgm:spPr/>
      <dgm:t>
        <a:bodyPr/>
        <a:lstStyle/>
        <a:p>
          <a:endParaRPr lang="en-US"/>
        </a:p>
      </dgm:t>
    </dgm:pt>
    <dgm:pt modelId="{ABCF6405-DB2D-6D41-A586-73E5EF080C13}">
      <dgm:prSet phldrT="[Text]"/>
      <dgm:spPr/>
      <dgm:t>
        <a:bodyPr/>
        <a:lstStyle/>
        <a:p>
          <a:r>
            <a:rPr lang="en-US" dirty="0"/>
            <a:t>Download</a:t>
          </a:r>
        </a:p>
      </dgm:t>
    </dgm:pt>
    <dgm:pt modelId="{DD99C4A0-83EE-2745-88CA-796714FE2312}" type="parTrans" cxnId="{35F8443E-3BE3-E54E-9AF6-0C52E5256724}">
      <dgm:prSet/>
      <dgm:spPr/>
      <dgm:t>
        <a:bodyPr/>
        <a:lstStyle/>
        <a:p>
          <a:endParaRPr lang="en-US"/>
        </a:p>
      </dgm:t>
    </dgm:pt>
    <dgm:pt modelId="{918D82F4-9BA2-6941-86FC-E69CB070B719}" type="sibTrans" cxnId="{35F8443E-3BE3-E54E-9AF6-0C52E5256724}">
      <dgm:prSet/>
      <dgm:spPr/>
      <dgm:t>
        <a:bodyPr/>
        <a:lstStyle/>
        <a:p>
          <a:endParaRPr lang="en-US"/>
        </a:p>
      </dgm:t>
    </dgm:pt>
    <dgm:pt modelId="{C5D40DCB-F3B3-C143-9240-D7674242489A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26018A78-780B-F749-82DB-B50C6AD6ADCC}" type="parTrans" cxnId="{FA5855A2-7558-1345-9015-699E990867FE}">
      <dgm:prSet/>
      <dgm:spPr/>
      <dgm:t>
        <a:bodyPr/>
        <a:lstStyle/>
        <a:p>
          <a:endParaRPr lang="en-US"/>
        </a:p>
      </dgm:t>
    </dgm:pt>
    <dgm:pt modelId="{BC0D9080-6D6F-794B-97CD-DE7EBA9ABD31}" type="sibTrans" cxnId="{FA5855A2-7558-1345-9015-699E990867FE}">
      <dgm:prSet/>
      <dgm:spPr/>
      <dgm:t>
        <a:bodyPr/>
        <a:lstStyle/>
        <a:p>
          <a:endParaRPr lang="en-US"/>
        </a:p>
      </dgm:t>
    </dgm:pt>
    <dgm:pt modelId="{9C86AB84-73F7-1F4D-A6FD-497E1CF58453}">
      <dgm:prSet phldrT="[Text]"/>
      <dgm:spPr/>
      <dgm:t>
        <a:bodyPr/>
        <a:lstStyle/>
        <a:p>
          <a:r>
            <a:rPr lang="en-US" dirty="0"/>
            <a:t>Calculation</a:t>
          </a:r>
        </a:p>
      </dgm:t>
    </dgm:pt>
    <dgm:pt modelId="{E4A83A98-F046-8C4F-B97B-9346CEEAF9D4}" type="parTrans" cxnId="{FA017D19-DF5C-8E44-9279-F727853EF8CD}">
      <dgm:prSet/>
      <dgm:spPr/>
      <dgm:t>
        <a:bodyPr/>
        <a:lstStyle/>
        <a:p>
          <a:endParaRPr lang="en-US"/>
        </a:p>
      </dgm:t>
    </dgm:pt>
    <dgm:pt modelId="{8360122D-0E15-4540-97B0-4431ED6337DA}" type="sibTrans" cxnId="{FA017D19-DF5C-8E44-9279-F727853EF8CD}">
      <dgm:prSet/>
      <dgm:spPr/>
      <dgm:t>
        <a:bodyPr/>
        <a:lstStyle/>
        <a:p>
          <a:endParaRPr lang="en-US"/>
        </a:p>
      </dgm:t>
    </dgm:pt>
    <dgm:pt modelId="{DCF0CDFE-E5B9-AC43-A6FA-6386317331C5}">
      <dgm:prSet phldrT="[Text]"/>
      <dgm:spPr/>
      <dgm:t>
        <a:bodyPr/>
        <a:lstStyle/>
        <a:p>
          <a:r>
            <a:rPr lang="en-US" dirty="0"/>
            <a:t>Filesystem</a:t>
          </a:r>
        </a:p>
      </dgm:t>
    </dgm:pt>
    <dgm:pt modelId="{161993CF-305B-4246-9A17-761530839FEF}" type="parTrans" cxnId="{433455A0-EDD8-B843-9797-1FAB86921B91}">
      <dgm:prSet/>
      <dgm:spPr/>
      <dgm:t>
        <a:bodyPr/>
        <a:lstStyle/>
        <a:p>
          <a:endParaRPr lang="en-US"/>
        </a:p>
      </dgm:t>
    </dgm:pt>
    <dgm:pt modelId="{5C4882E5-B307-6C40-96D9-E057E01E6DA6}" type="sibTrans" cxnId="{433455A0-EDD8-B843-9797-1FAB86921B91}">
      <dgm:prSet/>
      <dgm:spPr/>
      <dgm:t>
        <a:bodyPr/>
        <a:lstStyle/>
        <a:p>
          <a:endParaRPr lang="en-US"/>
        </a:p>
      </dgm:t>
    </dgm:pt>
    <dgm:pt modelId="{6E008F06-916A-A64C-8BC0-864DC43B37AC}" type="pres">
      <dgm:prSet presAssocID="{4D8CEC42-CEB8-854D-ACFD-0F00E88145E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8E68991-C5C3-854B-B940-5AA6530C8A27}" type="pres">
      <dgm:prSet presAssocID="{EB3D2EF9-A3D0-404A-A314-6F16759E5BD4}" presName="circle1" presStyleLbl="node1" presStyleIdx="0" presStyleCnt="3"/>
      <dgm:spPr/>
    </dgm:pt>
    <dgm:pt modelId="{8A6A1302-A2CA-1544-9B88-B9FA6C726AD5}" type="pres">
      <dgm:prSet presAssocID="{EB3D2EF9-A3D0-404A-A314-6F16759E5BD4}" presName="space" presStyleCnt="0"/>
      <dgm:spPr/>
    </dgm:pt>
    <dgm:pt modelId="{E0938702-5EC9-B64C-9B68-B90766E54738}" type="pres">
      <dgm:prSet presAssocID="{EB3D2EF9-A3D0-404A-A314-6F16759E5BD4}" presName="rect1" presStyleLbl="alignAcc1" presStyleIdx="0" presStyleCnt="3"/>
      <dgm:spPr/>
    </dgm:pt>
    <dgm:pt modelId="{684CE687-EC69-834A-925A-5E6596B71AE0}" type="pres">
      <dgm:prSet presAssocID="{FA8B753E-17FB-CD49-935D-25FE22784B13}" presName="vertSpace2" presStyleLbl="node1" presStyleIdx="0" presStyleCnt="3"/>
      <dgm:spPr/>
    </dgm:pt>
    <dgm:pt modelId="{44541B1D-7927-0C4D-8E9E-9946781CEA1F}" type="pres">
      <dgm:prSet presAssocID="{FA8B753E-17FB-CD49-935D-25FE22784B13}" presName="circle2" presStyleLbl="node1" presStyleIdx="1" presStyleCnt="3"/>
      <dgm:spPr/>
    </dgm:pt>
    <dgm:pt modelId="{DE0EB1E3-F49A-444F-8462-B192D504FD68}" type="pres">
      <dgm:prSet presAssocID="{FA8B753E-17FB-CD49-935D-25FE22784B13}" presName="rect2" presStyleLbl="alignAcc1" presStyleIdx="1" presStyleCnt="3"/>
      <dgm:spPr/>
    </dgm:pt>
    <dgm:pt modelId="{97F13F99-7058-A74B-9B6C-9F390AF485D2}" type="pres">
      <dgm:prSet presAssocID="{4C0856CD-9DFC-2A49-8A99-1CB1B2F307F4}" presName="vertSpace3" presStyleLbl="node1" presStyleIdx="1" presStyleCnt="3"/>
      <dgm:spPr/>
    </dgm:pt>
    <dgm:pt modelId="{FE53799A-B035-2543-9368-B2EA7A4BD1E1}" type="pres">
      <dgm:prSet presAssocID="{4C0856CD-9DFC-2A49-8A99-1CB1B2F307F4}" presName="circle3" presStyleLbl="node1" presStyleIdx="2" presStyleCnt="3"/>
      <dgm:spPr/>
    </dgm:pt>
    <dgm:pt modelId="{00A26935-4B86-9842-841D-F0D3024ABCF4}" type="pres">
      <dgm:prSet presAssocID="{4C0856CD-9DFC-2A49-8A99-1CB1B2F307F4}" presName="rect3" presStyleLbl="alignAcc1" presStyleIdx="2" presStyleCnt="3"/>
      <dgm:spPr/>
    </dgm:pt>
    <dgm:pt modelId="{AB5D0063-D5F6-8942-A6AE-EF4BDB439DF0}" type="pres">
      <dgm:prSet presAssocID="{EB3D2EF9-A3D0-404A-A314-6F16759E5BD4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6F9674E8-0897-B440-BB63-A83F537A9664}" type="pres">
      <dgm:prSet presAssocID="{EB3D2EF9-A3D0-404A-A314-6F16759E5BD4}" presName="rect1ChTx" presStyleLbl="alignAcc1" presStyleIdx="2" presStyleCnt="3">
        <dgm:presLayoutVars>
          <dgm:bulletEnabled val="1"/>
        </dgm:presLayoutVars>
      </dgm:prSet>
      <dgm:spPr/>
    </dgm:pt>
    <dgm:pt modelId="{467CF61F-253E-3249-B575-73E9A655C9E9}" type="pres">
      <dgm:prSet presAssocID="{FA8B753E-17FB-CD49-935D-25FE22784B13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15728AB-78B8-774F-AEE0-15523552DC4A}" type="pres">
      <dgm:prSet presAssocID="{FA8B753E-17FB-CD49-935D-25FE22784B13}" presName="rect2ChTx" presStyleLbl="alignAcc1" presStyleIdx="2" presStyleCnt="3">
        <dgm:presLayoutVars>
          <dgm:bulletEnabled val="1"/>
        </dgm:presLayoutVars>
      </dgm:prSet>
      <dgm:spPr/>
    </dgm:pt>
    <dgm:pt modelId="{AEB95B12-7B1A-DC4E-A7D2-726E88DA4B8E}" type="pres">
      <dgm:prSet presAssocID="{4C0856CD-9DFC-2A49-8A99-1CB1B2F307F4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03A9AA70-C010-214C-A711-802BB910B1DF}" type="pres">
      <dgm:prSet presAssocID="{4C0856CD-9DFC-2A49-8A99-1CB1B2F307F4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3A5AFE07-74BD-8749-BEE1-403EFC6EC355}" type="presOf" srcId="{FA8B753E-17FB-CD49-935D-25FE22784B13}" destId="{467CF61F-253E-3249-B575-73E9A655C9E9}" srcOrd="1" destOrd="0" presId="urn:microsoft.com/office/officeart/2005/8/layout/target3"/>
    <dgm:cxn modelId="{73E7350B-E1B7-024D-B628-25BD9D314564}" type="presOf" srcId="{DCF0CDFE-E5B9-AC43-A6FA-6386317331C5}" destId="{6F9674E8-0897-B440-BB63-A83F537A9664}" srcOrd="0" destOrd="1" presId="urn:microsoft.com/office/officeart/2005/8/layout/target3"/>
    <dgm:cxn modelId="{9626570C-9A75-5442-9E5D-749A254B3033}" srcId="{4D8CEC42-CEB8-854D-ACFD-0F00E88145E1}" destId="{4C0856CD-9DFC-2A49-8A99-1CB1B2F307F4}" srcOrd="2" destOrd="0" parTransId="{9CB875D1-2EF3-3542-ACD0-8CD746AC0BBD}" sibTransId="{B27CB185-BF98-E04E-B205-FC9764894394}"/>
    <dgm:cxn modelId="{FA017D19-DF5C-8E44-9279-F727853EF8CD}" srcId="{4C0856CD-9DFC-2A49-8A99-1CB1B2F307F4}" destId="{9C86AB84-73F7-1F4D-A6FD-497E1CF58453}" srcOrd="2" destOrd="0" parTransId="{E4A83A98-F046-8C4F-B97B-9346CEEAF9D4}" sibTransId="{8360122D-0E15-4540-97B0-4431ED6337DA}"/>
    <dgm:cxn modelId="{D543C01A-23D3-C44C-B0E5-E0497A4CFDF6}" srcId="{FA8B753E-17FB-CD49-935D-25FE22784B13}" destId="{37C77294-62E8-934D-9F82-6FB7B06B5D42}" srcOrd="2" destOrd="0" parTransId="{44593107-2079-CD4B-A22C-91F229B7AFAC}" sibTransId="{E790F8BC-1B2C-A44C-81F4-771621082DDA}"/>
    <dgm:cxn modelId="{60AB3B2B-181D-BF4E-AFB1-222D0AED17BC}" srcId="{FA8B753E-17FB-CD49-935D-25FE22784B13}" destId="{8D48361F-3F7F-864E-8FAD-E8F732A0CE5B}" srcOrd="1" destOrd="0" parTransId="{85154D14-A183-1E42-830B-1F29ED625133}" sibTransId="{6070BC7B-D6AB-024B-806C-83EE41EBA42F}"/>
    <dgm:cxn modelId="{35AF0C2E-6568-AF4D-99B2-2EFF7C6D2A70}" type="presOf" srcId="{EB3D2EF9-A3D0-404A-A314-6F16759E5BD4}" destId="{E0938702-5EC9-B64C-9B68-B90766E54738}" srcOrd="0" destOrd="0" presId="urn:microsoft.com/office/officeart/2005/8/layout/target3"/>
    <dgm:cxn modelId="{88DCB431-1340-1A4C-9783-4FA87FC1204A}" type="presOf" srcId="{EB3D2EF9-A3D0-404A-A314-6F16759E5BD4}" destId="{AB5D0063-D5F6-8942-A6AE-EF4BDB439DF0}" srcOrd="1" destOrd="0" presId="urn:microsoft.com/office/officeart/2005/8/layout/target3"/>
    <dgm:cxn modelId="{64D28A32-978B-AC4B-B65F-203093658A91}" srcId="{4D8CEC42-CEB8-854D-ACFD-0F00E88145E1}" destId="{FA8B753E-17FB-CD49-935D-25FE22784B13}" srcOrd="1" destOrd="0" parTransId="{3E683AE3-3BA0-3A41-9CDF-C1A70CB88E66}" sibTransId="{447ED5DE-6464-D341-87E1-7B9777165A50}"/>
    <dgm:cxn modelId="{8BC6803B-DE87-314F-B532-1FB925448775}" type="presOf" srcId="{4C0856CD-9DFC-2A49-8A99-1CB1B2F307F4}" destId="{AEB95B12-7B1A-DC4E-A7D2-726E88DA4B8E}" srcOrd="1" destOrd="0" presId="urn:microsoft.com/office/officeart/2005/8/layout/target3"/>
    <dgm:cxn modelId="{35F8443E-3BE3-E54E-9AF6-0C52E5256724}" srcId="{4C0856CD-9DFC-2A49-8A99-1CB1B2F307F4}" destId="{ABCF6405-DB2D-6D41-A586-73E5EF080C13}" srcOrd="0" destOrd="0" parTransId="{DD99C4A0-83EE-2745-88CA-796714FE2312}" sibTransId="{918D82F4-9BA2-6941-86FC-E69CB070B719}"/>
    <dgm:cxn modelId="{513F6D3E-D359-5545-BDDB-9B22915D2D9C}" type="presOf" srcId="{8D48361F-3F7F-864E-8FAD-E8F732A0CE5B}" destId="{A15728AB-78B8-774F-AEE0-15523552DC4A}" srcOrd="0" destOrd="1" presId="urn:microsoft.com/office/officeart/2005/8/layout/target3"/>
    <dgm:cxn modelId="{66D5AE41-52B4-9C4E-98ED-33EFCC6B417C}" type="presOf" srcId="{FA8B753E-17FB-CD49-935D-25FE22784B13}" destId="{DE0EB1E3-F49A-444F-8462-B192D504FD68}" srcOrd="0" destOrd="0" presId="urn:microsoft.com/office/officeart/2005/8/layout/target3"/>
    <dgm:cxn modelId="{36A27258-9935-9D49-B665-5DAA45B28D11}" type="presOf" srcId="{AA986898-8556-4548-892D-90C91D080681}" destId="{A15728AB-78B8-774F-AEE0-15523552DC4A}" srcOrd="0" destOrd="0" presId="urn:microsoft.com/office/officeart/2005/8/layout/target3"/>
    <dgm:cxn modelId="{E59A3C59-976A-CA44-B607-15DE396F2C0C}" type="presOf" srcId="{9C86AB84-73F7-1F4D-A6FD-497E1CF58453}" destId="{03A9AA70-C010-214C-A711-802BB910B1DF}" srcOrd="0" destOrd="2" presId="urn:microsoft.com/office/officeart/2005/8/layout/target3"/>
    <dgm:cxn modelId="{C4A17366-2407-E94C-93DE-CB69D7871365}" srcId="{4D8CEC42-CEB8-854D-ACFD-0F00E88145E1}" destId="{EB3D2EF9-A3D0-404A-A314-6F16759E5BD4}" srcOrd="0" destOrd="0" parTransId="{F209586E-FC78-1F44-BDD7-52D9C6C9A640}" sibTransId="{48AF2962-95BA-3E47-9DD5-B7AE47187DC5}"/>
    <dgm:cxn modelId="{433455A0-EDD8-B843-9797-1FAB86921B91}" srcId="{EB3D2EF9-A3D0-404A-A314-6F16759E5BD4}" destId="{DCF0CDFE-E5B9-AC43-A6FA-6386317331C5}" srcOrd="1" destOrd="0" parTransId="{161993CF-305B-4246-9A17-761530839FEF}" sibTransId="{5C4882E5-B307-6C40-96D9-E057E01E6DA6}"/>
    <dgm:cxn modelId="{FA5855A2-7558-1345-9015-699E990867FE}" srcId="{4C0856CD-9DFC-2A49-8A99-1CB1B2F307F4}" destId="{C5D40DCB-F3B3-C143-9240-D7674242489A}" srcOrd="1" destOrd="0" parTransId="{26018A78-780B-F749-82DB-B50C6AD6ADCC}" sibTransId="{BC0D9080-6D6F-794B-97CD-DE7EBA9ABD31}"/>
    <dgm:cxn modelId="{42F861AB-563A-5741-8C43-623775D0F7F7}" srcId="{EB3D2EF9-A3D0-404A-A314-6F16759E5BD4}" destId="{EC792EBD-6E4F-0D42-BB12-C77B068FC44B}" srcOrd="0" destOrd="0" parTransId="{8C3FB875-0480-7044-B356-D06F458F0E2B}" sibTransId="{8C724783-562F-3B41-BB74-C36EDB9B0EFC}"/>
    <dgm:cxn modelId="{71D1F4B8-7DCF-E44E-8893-26A0FE83B67C}" type="presOf" srcId="{4C0856CD-9DFC-2A49-8A99-1CB1B2F307F4}" destId="{00A26935-4B86-9842-841D-F0D3024ABCF4}" srcOrd="0" destOrd="0" presId="urn:microsoft.com/office/officeart/2005/8/layout/target3"/>
    <dgm:cxn modelId="{B61D78C3-7146-ED40-BB79-6FE5D881F587}" type="presOf" srcId="{EC792EBD-6E4F-0D42-BB12-C77B068FC44B}" destId="{6F9674E8-0897-B440-BB63-A83F537A9664}" srcOrd="0" destOrd="0" presId="urn:microsoft.com/office/officeart/2005/8/layout/target3"/>
    <dgm:cxn modelId="{380BF8C6-3689-7446-A554-81D37BD4BAFA}" type="presOf" srcId="{C5D40DCB-F3B3-C143-9240-D7674242489A}" destId="{03A9AA70-C010-214C-A711-802BB910B1DF}" srcOrd="0" destOrd="1" presId="urn:microsoft.com/office/officeart/2005/8/layout/target3"/>
    <dgm:cxn modelId="{5D553CCF-24CD-5A4F-88DC-B41CD31B7279}" type="presOf" srcId="{37C77294-62E8-934D-9F82-6FB7B06B5D42}" destId="{A15728AB-78B8-774F-AEE0-15523552DC4A}" srcOrd="0" destOrd="2" presId="urn:microsoft.com/office/officeart/2005/8/layout/target3"/>
    <dgm:cxn modelId="{41A799D0-D29C-DE41-8BED-C82A7048EE6A}" type="presOf" srcId="{ABCF6405-DB2D-6D41-A586-73E5EF080C13}" destId="{03A9AA70-C010-214C-A711-802BB910B1DF}" srcOrd="0" destOrd="0" presId="urn:microsoft.com/office/officeart/2005/8/layout/target3"/>
    <dgm:cxn modelId="{1012ADE0-0558-4D41-868F-82D6A3076C76}" srcId="{FA8B753E-17FB-CD49-935D-25FE22784B13}" destId="{AA986898-8556-4548-892D-90C91D080681}" srcOrd="0" destOrd="0" parTransId="{DABE6D97-9EE6-7444-9191-6696E04729CF}" sibTransId="{E827EF8D-C463-9049-9E4F-29F6B9FC6E12}"/>
    <dgm:cxn modelId="{DC4AD4F4-9980-A04C-A83A-D485C9644BBA}" type="presOf" srcId="{4D8CEC42-CEB8-854D-ACFD-0F00E88145E1}" destId="{6E008F06-916A-A64C-8BC0-864DC43B37AC}" srcOrd="0" destOrd="0" presId="urn:microsoft.com/office/officeart/2005/8/layout/target3"/>
    <dgm:cxn modelId="{716E312D-3473-594C-BE57-540E2757CA70}" type="presParOf" srcId="{6E008F06-916A-A64C-8BC0-864DC43B37AC}" destId="{18E68991-C5C3-854B-B940-5AA6530C8A27}" srcOrd="0" destOrd="0" presId="urn:microsoft.com/office/officeart/2005/8/layout/target3"/>
    <dgm:cxn modelId="{34F5C20C-0B6A-F547-8E0A-D899E1DF6AFD}" type="presParOf" srcId="{6E008F06-916A-A64C-8BC0-864DC43B37AC}" destId="{8A6A1302-A2CA-1544-9B88-B9FA6C726AD5}" srcOrd="1" destOrd="0" presId="urn:microsoft.com/office/officeart/2005/8/layout/target3"/>
    <dgm:cxn modelId="{A5D54373-E33F-DD4A-924A-C835DB057DEE}" type="presParOf" srcId="{6E008F06-916A-A64C-8BC0-864DC43B37AC}" destId="{E0938702-5EC9-B64C-9B68-B90766E54738}" srcOrd="2" destOrd="0" presId="urn:microsoft.com/office/officeart/2005/8/layout/target3"/>
    <dgm:cxn modelId="{D7456784-61CE-364E-ACCE-ECCBE93FFA50}" type="presParOf" srcId="{6E008F06-916A-A64C-8BC0-864DC43B37AC}" destId="{684CE687-EC69-834A-925A-5E6596B71AE0}" srcOrd="3" destOrd="0" presId="urn:microsoft.com/office/officeart/2005/8/layout/target3"/>
    <dgm:cxn modelId="{67DB4FBB-EA79-D54B-B760-873E6049259E}" type="presParOf" srcId="{6E008F06-916A-A64C-8BC0-864DC43B37AC}" destId="{44541B1D-7927-0C4D-8E9E-9946781CEA1F}" srcOrd="4" destOrd="0" presId="urn:microsoft.com/office/officeart/2005/8/layout/target3"/>
    <dgm:cxn modelId="{1CF4A298-66BF-5545-853C-61BF3C9982A2}" type="presParOf" srcId="{6E008F06-916A-A64C-8BC0-864DC43B37AC}" destId="{DE0EB1E3-F49A-444F-8462-B192D504FD68}" srcOrd="5" destOrd="0" presId="urn:microsoft.com/office/officeart/2005/8/layout/target3"/>
    <dgm:cxn modelId="{7255D139-B780-2344-965F-6AB4A5FD9A7F}" type="presParOf" srcId="{6E008F06-916A-A64C-8BC0-864DC43B37AC}" destId="{97F13F99-7058-A74B-9B6C-9F390AF485D2}" srcOrd="6" destOrd="0" presId="urn:microsoft.com/office/officeart/2005/8/layout/target3"/>
    <dgm:cxn modelId="{70AF21F3-74EE-6B46-AF5D-1714077B543F}" type="presParOf" srcId="{6E008F06-916A-A64C-8BC0-864DC43B37AC}" destId="{FE53799A-B035-2543-9368-B2EA7A4BD1E1}" srcOrd="7" destOrd="0" presId="urn:microsoft.com/office/officeart/2005/8/layout/target3"/>
    <dgm:cxn modelId="{42F1429F-8CC5-6A4D-ACC9-FBD6406D8242}" type="presParOf" srcId="{6E008F06-916A-A64C-8BC0-864DC43B37AC}" destId="{00A26935-4B86-9842-841D-F0D3024ABCF4}" srcOrd="8" destOrd="0" presId="urn:microsoft.com/office/officeart/2005/8/layout/target3"/>
    <dgm:cxn modelId="{E348354B-5140-9F43-97C3-40EAFD4BA2CD}" type="presParOf" srcId="{6E008F06-916A-A64C-8BC0-864DC43B37AC}" destId="{AB5D0063-D5F6-8942-A6AE-EF4BDB439DF0}" srcOrd="9" destOrd="0" presId="urn:microsoft.com/office/officeart/2005/8/layout/target3"/>
    <dgm:cxn modelId="{367067EA-D329-8B4D-91FD-86A80458F545}" type="presParOf" srcId="{6E008F06-916A-A64C-8BC0-864DC43B37AC}" destId="{6F9674E8-0897-B440-BB63-A83F537A9664}" srcOrd="10" destOrd="0" presId="urn:microsoft.com/office/officeart/2005/8/layout/target3"/>
    <dgm:cxn modelId="{6ACD8DE4-22DB-824E-B66D-82705A082347}" type="presParOf" srcId="{6E008F06-916A-A64C-8BC0-864DC43B37AC}" destId="{467CF61F-253E-3249-B575-73E9A655C9E9}" srcOrd="11" destOrd="0" presId="urn:microsoft.com/office/officeart/2005/8/layout/target3"/>
    <dgm:cxn modelId="{F65935F4-4573-524F-9DDE-4ACDF26E467D}" type="presParOf" srcId="{6E008F06-916A-A64C-8BC0-864DC43B37AC}" destId="{A15728AB-78B8-774F-AEE0-15523552DC4A}" srcOrd="12" destOrd="0" presId="urn:microsoft.com/office/officeart/2005/8/layout/target3"/>
    <dgm:cxn modelId="{76744574-0B3E-B548-B507-2AF67D794AF7}" type="presParOf" srcId="{6E008F06-916A-A64C-8BC0-864DC43B37AC}" destId="{AEB95B12-7B1A-DC4E-A7D2-726E88DA4B8E}" srcOrd="13" destOrd="0" presId="urn:microsoft.com/office/officeart/2005/8/layout/target3"/>
    <dgm:cxn modelId="{29E77643-9DE2-C34B-BD30-100B92E8F5F7}" type="presParOf" srcId="{6E008F06-916A-A64C-8BC0-864DC43B37AC}" destId="{03A9AA70-C010-214C-A711-802BB910B1DF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636ECA-C636-D543-8629-58ECDFA1B98E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447EDA-3B6E-E547-9937-53B22EB753C3}">
      <dgm:prSet phldrT="[Text]"/>
      <dgm:spPr/>
      <dgm:t>
        <a:bodyPr/>
        <a:lstStyle/>
        <a:p>
          <a:r>
            <a:rPr lang="en-US" dirty="0" err="1"/>
            <a:t>NASAPrecipitation.jl</a:t>
          </a:r>
          <a:endParaRPr lang="en-US" dirty="0"/>
        </a:p>
      </dgm:t>
    </dgm:pt>
    <dgm:pt modelId="{66774AF4-154F-7847-9F58-FE0CB3C114AF}" type="parTrans" cxnId="{BCF87DD1-8592-AF4D-9F47-96D023A19CFD}">
      <dgm:prSet/>
      <dgm:spPr/>
      <dgm:t>
        <a:bodyPr/>
        <a:lstStyle/>
        <a:p>
          <a:endParaRPr lang="en-US"/>
        </a:p>
      </dgm:t>
    </dgm:pt>
    <dgm:pt modelId="{F111BFC4-5E6B-8944-ADC1-A9219D1B3EB8}" type="sibTrans" cxnId="{BCF87DD1-8592-AF4D-9F47-96D023A19CFD}">
      <dgm:prSet/>
      <dgm:spPr/>
      <dgm:t>
        <a:bodyPr/>
        <a:lstStyle/>
        <a:p>
          <a:endParaRPr lang="en-US"/>
        </a:p>
      </dgm:t>
    </dgm:pt>
    <dgm:pt modelId="{A53903C8-C375-274A-B265-EAAB442605CD}">
      <dgm:prSet phldrT="[Text]"/>
      <dgm:spPr/>
      <dgm:t>
        <a:bodyPr/>
        <a:lstStyle/>
        <a:p>
          <a:r>
            <a:rPr lang="en-US" dirty="0" err="1"/>
            <a:t>IMERGDataset</a:t>
          </a:r>
          <a:endParaRPr lang="en-US" dirty="0"/>
        </a:p>
      </dgm:t>
    </dgm:pt>
    <dgm:pt modelId="{BDB3483B-EFF5-8B43-A861-466BC6FDFE9F}" type="parTrans" cxnId="{4DBE8C0F-7C32-4F49-835F-DE3B8C431E0B}">
      <dgm:prSet/>
      <dgm:spPr/>
      <dgm:t>
        <a:bodyPr/>
        <a:lstStyle/>
        <a:p>
          <a:endParaRPr lang="en-US"/>
        </a:p>
      </dgm:t>
    </dgm:pt>
    <dgm:pt modelId="{8979DB5C-B7C7-CD48-B38F-08B3D6B541B7}" type="sibTrans" cxnId="{4DBE8C0F-7C32-4F49-835F-DE3B8C431E0B}">
      <dgm:prSet/>
      <dgm:spPr/>
      <dgm:t>
        <a:bodyPr/>
        <a:lstStyle/>
        <a:p>
          <a:endParaRPr lang="en-US"/>
        </a:p>
      </dgm:t>
    </dgm:pt>
    <dgm:pt modelId="{CCEC331B-72D0-4E44-8C44-A97510F691DD}">
      <dgm:prSet phldrT="[Text]"/>
      <dgm:spPr/>
      <dgm:t>
        <a:bodyPr/>
        <a:lstStyle/>
        <a:p>
          <a:r>
            <a:rPr lang="en-US" dirty="0" err="1"/>
            <a:t>IMERGHalfHourly</a:t>
          </a:r>
          <a:endParaRPr lang="en-US" dirty="0"/>
        </a:p>
      </dgm:t>
    </dgm:pt>
    <dgm:pt modelId="{80A2826A-EB43-FB4E-8311-79839AB45EFF}" type="parTrans" cxnId="{893E88C0-71A7-4F40-BE9A-AF6415E04D57}">
      <dgm:prSet/>
      <dgm:spPr/>
      <dgm:t>
        <a:bodyPr/>
        <a:lstStyle/>
        <a:p>
          <a:endParaRPr lang="en-US"/>
        </a:p>
      </dgm:t>
    </dgm:pt>
    <dgm:pt modelId="{75C10D37-BE01-5440-A7E6-16DD8DB9E35B}" type="sibTrans" cxnId="{893E88C0-71A7-4F40-BE9A-AF6415E04D57}">
      <dgm:prSet/>
      <dgm:spPr/>
      <dgm:t>
        <a:bodyPr/>
        <a:lstStyle/>
        <a:p>
          <a:endParaRPr lang="en-US"/>
        </a:p>
      </dgm:t>
    </dgm:pt>
    <dgm:pt modelId="{F41A3F87-6050-A64C-B088-0E29F25C493B}">
      <dgm:prSet phldrT="[Text]"/>
      <dgm:spPr/>
      <dgm:t>
        <a:bodyPr/>
        <a:lstStyle/>
        <a:p>
          <a:r>
            <a:rPr lang="en-US" dirty="0" err="1"/>
            <a:t>IMERGDaily</a:t>
          </a:r>
          <a:endParaRPr lang="en-US" dirty="0"/>
        </a:p>
      </dgm:t>
    </dgm:pt>
    <dgm:pt modelId="{0D53B57C-AE19-E941-87E8-BB98076C89F4}" type="parTrans" cxnId="{3E755B99-E837-3D42-88EB-FF217BA9968A}">
      <dgm:prSet/>
      <dgm:spPr/>
      <dgm:t>
        <a:bodyPr/>
        <a:lstStyle/>
        <a:p>
          <a:endParaRPr lang="en-US"/>
        </a:p>
      </dgm:t>
    </dgm:pt>
    <dgm:pt modelId="{C206304E-CC02-0F45-A9DB-F5A73AC93466}" type="sibTrans" cxnId="{3E755B99-E837-3D42-88EB-FF217BA9968A}">
      <dgm:prSet/>
      <dgm:spPr/>
      <dgm:t>
        <a:bodyPr/>
        <a:lstStyle/>
        <a:p>
          <a:endParaRPr lang="en-US"/>
        </a:p>
      </dgm:t>
    </dgm:pt>
    <dgm:pt modelId="{C3E56F95-1D09-E74E-935E-91A859A73A51}">
      <dgm:prSet phldrT="[Text]"/>
      <dgm:spPr/>
      <dgm:t>
        <a:bodyPr/>
        <a:lstStyle/>
        <a:p>
          <a:r>
            <a:rPr lang="en-US" dirty="0" err="1"/>
            <a:t>TRMMDataset</a:t>
          </a:r>
          <a:endParaRPr lang="en-US" dirty="0"/>
        </a:p>
      </dgm:t>
    </dgm:pt>
    <dgm:pt modelId="{5B072110-19DF-104C-93A6-9E0E95F6A7D1}" type="parTrans" cxnId="{B19F4D8C-352B-6043-9017-62F927F6C7C7}">
      <dgm:prSet/>
      <dgm:spPr/>
      <dgm:t>
        <a:bodyPr/>
        <a:lstStyle/>
        <a:p>
          <a:endParaRPr lang="en-US"/>
        </a:p>
      </dgm:t>
    </dgm:pt>
    <dgm:pt modelId="{DACC5AFB-9581-3A4C-9E9A-CFFEA8E814E7}" type="sibTrans" cxnId="{B19F4D8C-352B-6043-9017-62F927F6C7C7}">
      <dgm:prSet/>
      <dgm:spPr/>
      <dgm:t>
        <a:bodyPr/>
        <a:lstStyle/>
        <a:p>
          <a:endParaRPr lang="en-US"/>
        </a:p>
      </dgm:t>
    </dgm:pt>
    <dgm:pt modelId="{8A766BBD-5B71-F24A-A984-29938314C355}">
      <dgm:prSet phldrT="[Text]"/>
      <dgm:spPr/>
      <dgm:t>
        <a:bodyPr/>
        <a:lstStyle/>
        <a:p>
          <a:r>
            <a:rPr lang="en-US" dirty="0"/>
            <a:t>TRMM3Hourly</a:t>
          </a:r>
        </a:p>
      </dgm:t>
    </dgm:pt>
    <dgm:pt modelId="{6E9818D0-7335-6848-81FB-C7CA4C4AE45C}" type="parTrans" cxnId="{05BD7A65-96B1-444C-AFE5-3DDB236C3718}">
      <dgm:prSet/>
      <dgm:spPr/>
      <dgm:t>
        <a:bodyPr/>
        <a:lstStyle/>
        <a:p>
          <a:endParaRPr lang="en-US"/>
        </a:p>
      </dgm:t>
    </dgm:pt>
    <dgm:pt modelId="{05165ED3-4DA8-D44B-B277-2E177EC32D95}" type="sibTrans" cxnId="{05BD7A65-96B1-444C-AFE5-3DDB236C3718}">
      <dgm:prSet/>
      <dgm:spPr/>
      <dgm:t>
        <a:bodyPr/>
        <a:lstStyle/>
        <a:p>
          <a:endParaRPr lang="en-US"/>
        </a:p>
      </dgm:t>
    </dgm:pt>
    <dgm:pt modelId="{EDDC9992-4E97-334D-A353-AC37C3FDBD10}">
      <dgm:prSet phldrT="[Text]"/>
      <dgm:spPr/>
      <dgm:t>
        <a:bodyPr/>
        <a:lstStyle/>
        <a:p>
          <a:r>
            <a:rPr lang="en-US" dirty="0" err="1"/>
            <a:t>IMERGMonthly</a:t>
          </a:r>
          <a:endParaRPr lang="en-US" dirty="0"/>
        </a:p>
      </dgm:t>
    </dgm:pt>
    <dgm:pt modelId="{FDDA704F-4F84-254F-8A85-0A46E9AE7ABF}" type="parTrans" cxnId="{AA94437B-9C5C-3346-ABED-78986D6BF9EC}">
      <dgm:prSet/>
      <dgm:spPr/>
      <dgm:t>
        <a:bodyPr/>
        <a:lstStyle/>
        <a:p>
          <a:endParaRPr lang="en-US"/>
        </a:p>
      </dgm:t>
    </dgm:pt>
    <dgm:pt modelId="{D1EA6746-B6CB-7B4E-AC74-CF2E62752D22}" type="sibTrans" cxnId="{AA94437B-9C5C-3346-ABED-78986D6BF9EC}">
      <dgm:prSet/>
      <dgm:spPr/>
      <dgm:t>
        <a:bodyPr/>
        <a:lstStyle/>
        <a:p>
          <a:endParaRPr lang="en-US"/>
        </a:p>
      </dgm:t>
    </dgm:pt>
    <dgm:pt modelId="{68CAE104-8D19-564B-B57A-037C028F7192}">
      <dgm:prSet phldrT="[Text]"/>
      <dgm:spPr/>
      <dgm:t>
        <a:bodyPr/>
        <a:lstStyle/>
        <a:p>
          <a:r>
            <a:rPr lang="en-US" dirty="0" err="1"/>
            <a:t>TRMMDaily</a:t>
          </a:r>
          <a:endParaRPr lang="en-US" dirty="0"/>
        </a:p>
      </dgm:t>
    </dgm:pt>
    <dgm:pt modelId="{2776FA46-FACB-D846-9E9F-D3B7F3D977FD}" type="parTrans" cxnId="{59BA050D-F6F6-6F40-9EF1-9E43AEFA91F7}">
      <dgm:prSet/>
      <dgm:spPr/>
      <dgm:t>
        <a:bodyPr/>
        <a:lstStyle/>
        <a:p>
          <a:endParaRPr lang="en-US"/>
        </a:p>
      </dgm:t>
    </dgm:pt>
    <dgm:pt modelId="{90EC38C4-9DE2-8241-9696-E50A6BD46570}" type="sibTrans" cxnId="{59BA050D-F6F6-6F40-9EF1-9E43AEFA91F7}">
      <dgm:prSet/>
      <dgm:spPr/>
      <dgm:t>
        <a:bodyPr/>
        <a:lstStyle/>
        <a:p>
          <a:endParaRPr lang="en-US"/>
        </a:p>
      </dgm:t>
    </dgm:pt>
    <dgm:pt modelId="{F6BB1599-7A1A-C442-874A-13365E9EB31D}">
      <dgm:prSet phldrT="[Text]"/>
      <dgm:spPr/>
      <dgm:t>
        <a:bodyPr/>
        <a:lstStyle/>
        <a:p>
          <a:r>
            <a:rPr lang="en-US" dirty="0" err="1"/>
            <a:t>TRMMMonthly</a:t>
          </a:r>
          <a:endParaRPr lang="en-US" dirty="0"/>
        </a:p>
      </dgm:t>
    </dgm:pt>
    <dgm:pt modelId="{58A609EA-3829-214E-9725-114CF0BB4CFA}" type="parTrans" cxnId="{726A8AF8-41C7-7149-8BCD-06CAC7D5B295}">
      <dgm:prSet/>
      <dgm:spPr/>
      <dgm:t>
        <a:bodyPr/>
        <a:lstStyle/>
        <a:p>
          <a:endParaRPr lang="en-US"/>
        </a:p>
      </dgm:t>
    </dgm:pt>
    <dgm:pt modelId="{B595B638-1F70-F444-AD91-4418F350CEAD}" type="sibTrans" cxnId="{726A8AF8-41C7-7149-8BCD-06CAC7D5B295}">
      <dgm:prSet/>
      <dgm:spPr/>
      <dgm:t>
        <a:bodyPr/>
        <a:lstStyle/>
        <a:p>
          <a:endParaRPr lang="en-US"/>
        </a:p>
      </dgm:t>
    </dgm:pt>
    <dgm:pt modelId="{E7F21A57-E960-A64C-9DA1-15F3DD4301C2}" type="pres">
      <dgm:prSet presAssocID="{E0636ECA-C636-D543-8629-58ECDFA1B9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FF48E9-FF25-C841-8CAC-817DCE21DFE7}" type="pres">
      <dgm:prSet presAssocID="{CB447EDA-3B6E-E547-9937-53B22EB753C3}" presName="hierRoot1" presStyleCnt="0"/>
      <dgm:spPr/>
    </dgm:pt>
    <dgm:pt modelId="{A1C01D04-7E89-3742-9013-A83B41572B26}" type="pres">
      <dgm:prSet presAssocID="{CB447EDA-3B6E-E547-9937-53B22EB753C3}" presName="composite" presStyleCnt="0"/>
      <dgm:spPr/>
    </dgm:pt>
    <dgm:pt modelId="{33C4EE14-67D5-9E49-B506-CA0B52F57A25}" type="pres">
      <dgm:prSet presAssocID="{CB447EDA-3B6E-E547-9937-53B22EB753C3}" presName="background" presStyleLbl="node0" presStyleIdx="0" presStyleCnt="1"/>
      <dgm:spPr/>
    </dgm:pt>
    <dgm:pt modelId="{57AEE83B-40C6-5B49-8884-C07797E92EFB}" type="pres">
      <dgm:prSet presAssocID="{CB447EDA-3B6E-E547-9937-53B22EB753C3}" presName="text" presStyleLbl="fgAcc0" presStyleIdx="0" presStyleCnt="1" custScaleX="130805">
        <dgm:presLayoutVars>
          <dgm:chPref val="3"/>
        </dgm:presLayoutVars>
      </dgm:prSet>
      <dgm:spPr/>
    </dgm:pt>
    <dgm:pt modelId="{D040481B-E271-8D4F-BBFF-F0295C1C9FA6}" type="pres">
      <dgm:prSet presAssocID="{CB447EDA-3B6E-E547-9937-53B22EB753C3}" presName="hierChild2" presStyleCnt="0"/>
      <dgm:spPr/>
    </dgm:pt>
    <dgm:pt modelId="{05067410-D04D-594D-A744-8A142359997A}" type="pres">
      <dgm:prSet presAssocID="{BDB3483B-EFF5-8B43-A861-466BC6FDFE9F}" presName="Name10" presStyleLbl="parChTrans1D2" presStyleIdx="0" presStyleCnt="2"/>
      <dgm:spPr/>
    </dgm:pt>
    <dgm:pt modelId="{08070728-A630-904B-A1F0-B46DDE4680D7}" type="pres">
      <dgm:prSet presAssocID="{A53903C8-C375-274A-B265-EAAB442605CD}" presName="hierRoot2" presStyleCnt="0"/>
      <dgm:spPr/>
    </dgm:pt>
    <dgm:pt modelId="{E6DEC525-4BB8-F54B-8747-B869977634C7}" type="pres">
      <dgm:prSet presAssocID="{A53903C8-C375-274A-B265-EAAB442605CD}" presName="composite2" presStyleCnt="0"/>
      <dgm:spPr/>
    </dgm:pt>
    <dgm:pt modelId="{E6FA5598-7DDE-0446-9705-BF9025DD2A0E}" type="pres">
      <dgm:prSet presAssocID="{A53903C8-C375-274A-B265-EAAB442605CD}" presName="background2" presStyleLbl="node2" presStyleIdx="0" presStyleCnt="2"/>
      <dgm:spPr/>
    </dgm:pt>
    <dgm:pt modelId="{BB6BA52B-AA79-FE4C-93AB-9B2461710005}" type="pres">
      <dgm:prSet presAssocID="{A53903C8-C375-274A-B265-EAAB442605CD}" presName="text2" presStyleLbl="fgAcc2" presStyleIdx="0" presStyleCnt="2">
        <dgm:presLayoutVars>
          <dgm:chPref val="3"/>
        </dgm:presLayoutVars>
      </dgm:prSet>
      <dgm:spPr/>
    </dgm:pt>
    <dgm:pt modelId="{7C334633-1BF3-6442-AFB9-87637F193D55}" type="pres">
      <dgm:prSet presAssocID="{A53903C8-C375-274A-B265-EAAB442605CD}" presName="hierChild3" presStyleCnt="0"/>
      <dgm:spPr/>
    </dgm:pt>
    <dgm:pt modelId="{28F0BD40-D134-1243-93CB-3ABBFA2C7DBA}" type="pres">
      <dgm:prSet presAssocID="{80A2826A-EB43-FB4E-8311-79839AB45EFF}" presName="Name17" presStyleLbl="parChTrans1D3" presStyleIdx="0" presStyleCnt="6"/>
      <dgm:spPr/>
    </dgm:pt>
    <dgm:pt modelId="{11739EA7-06DF-6F4F-BF88-158E60F3F8B6}" type="pres">
      <dgm:prSet presAssocID="{CCEC331B-72D0-4E44-8C44-A97510F691DD}" presName="hierRoot3" presStyleCnt="0"/>
      <dgm:spPr/>
    </dgm:pt>
    <dgm:pt modelId="{AAC44F37-7587-DE4D-BA68-1C1935368C0D}" type="pres">
      <dgm:prSet presAssocID="{CCEC331B-72D0-4E44-8C44-A97510F691DD}" presName="composite3" presStyleCnt="0"/>
      <dgm:spPr/>
    </dgm:pt>
    <dgm:pt modelId="{A5DBA039-6006-8543-B7B3-209EA16E4439}" type="pres">
      <dgm:prSet presAssocID="{CCEC331B-72D0-4E44-8C44-A97510F691DD}" presName="background3" presStyleLbl="node3" presStyleIdx="0" presStyleCnt="6"/>
      <dgm:spPr/>
    </dgm:pt>
    <dgm:pt modelId="{8ACCB0BC-036B-AD42-A822-3D3300B49AA9}" type="pres">
      <dgm:prSet presAssocID="{CCEC331B-72D0-4E44-8C44-A97510F691DD}" presName="text3" presStyleLbl="fgAcc3" presStyleIdx="0" presStyleCnt="6">
        <dgm:presLayoutVars>
          <dgm:chPref val="3"/>
        </dgm:presLayoutVars>
      </dgm:prSet>
      <dgm:spPr/>
    </dgm:pt>
    <dgm:pt modelId="{97DD67A4-C21E-8B46-88BD-B9142181CBD7}" type="pres">
      <dgm:prSet presAssocID="{CCEC331B-72D0-4E44-8C44-A97510F691DD}" presName="hierChild4" presStyleCnt="0"/>
      <dgm:spPr/>
    </dgm:pt>
    <dgm:pt modelId="{667419BF-B59E-FE41-94F1-41C1E2A8189D}" type="pres">
      <dgm:prSet presAssocID="{0D53B57C-AE19-E941-87E8-BB98076C89F4}" presName="Name17" presStyleLbl="parChTrans1D3" presStyleIdx="1" presStyleCnt="6"/>
      <dgm:spPr/>
    </dgm:pt>
    <dgm:pt modelId="{D72F6C42-6147-6D41-BC6F-D284DA060932}" type="pres">
      <dgm:prSet presAssocID="{F41A3F87-6050-A64C-B088-0E29F25C493B}" presName="hierRoot3" presStyleCnt="0"/>
      <dgm:spPr/>
    </dgm:pt>
    <dgm:pt modelId="{737978E4-3AFB-B34F-BB5D-B885475D1966}" type="pres">
      <dgm:prSet presAssocID="{F41A3F87-6050-A64C-B088-0E29F25C493B}" presName="composite3" presStyleCnt="0"/>
      <dgm:spPr/>
    </dgm:pt>
    <dgm:pt modelId="{DBD3F304-13FE-F14F-A889-257B52BB8FD6}" type="pres">
      <dgm:prSet presAssocID="{F41A3F87-6050-A64C-B088-0E29F25C493B}" presName="background3" presStyleLbl="node3" presStyleIdx="1" presStyleCnt="6"/>
      <dgm:spPr/>
    </dgm:pt>
    <dgm:pt modelId="{2BC4A604-AC74-D143-B4C7-6CB9EE1612BE}" type="pres">
      <dgm:prSet presAssocID="{F41A3F87-6050-A64C-B088-0E29F25C493B}" presName="text3" presStyleLbl="fgAcc3" presStyleIdx="1" presStyleCnt="6">
        <dgm:presLayoutVars>
          <dgm:chPref val="3"/>
        </dgm:presLayoutVars>
      </dgm:prSet>
      <dgm:spPr/>
    </dgm:pt>
    <dgm:pt modelId="{834DA70D-D742-D149-BF27-5E3F82B48BD8}" type="pres">
      <dgm:prSet presAssocID="{F41A3F87-6050-A64C-B088-0E29F25C493B}" presName="hierChild4" presStyleCnt="0"/>
      <dgm:spPr/>
    </dgm:pt>
    <dgm:pt modelId="{8A98EF64-1E21-5D4C-83AE-9F9FFA4FD536}" type="pres">
      <dgm:prSet presAssocID="{FDDA704F-4F84-254F-8A85-0A46E9AE7ABF}" presName="Name17" presStyleLbl="parChTrans1D3" presStyleIdx="2" presStyleCnt="6"/>
      <dgm:spPr/>
    </dgm:pt>
    <dgm:pt modelId="{59206EFF-76CB-9445-9B92-70AE2DD1D893}" type="pres">
      <dgm:prSet presAssocID="{EDDC9992-4E97-334D-A353-AC37C3FDBD10}" presName="hierRoot3" presStyleCnt="0"/>
      <dgm:spPr/>
    </dgm:pt>
    <dgm:pt modelId="{0E6F2A45-9FB8-9743-A6A6-7442EECF2B78}" type="pres">
      <dgm:prSet presAssocID="{EDDC9992-4E97-334D-A353-AC37C3FDBD10}" presName="composite3" presStyleCnt="0"/>
      <dgm:spPr/>
    </dgm:pt>
    <dgm:pt modelId="{9151D76B-A418-264D-8A23-6F97E7F4A6E1}" type="pres">
      <dgm:prSet presAssocID="{EDDC9992-4E97-334D-A353-AC37C3FDBD10}" presName="background3" presStyleLbl="node3" presStyleIdx="2" presStyleCnt="6"/>
      <dgm:spPr/>
    </dgm:pt>
    <dgm:pt modelId="{1461D1CF-AF23-B746-B233-61078450DF3F}" type="pres">
      <dgm:prSet presAssocID="{EDDC9992-4E97-334D-A353-AC37C3FDBD10}" presName="text3" presStyleLbl="fgAcc3" presStyleIdx="2" presStyleCnt="6">
        <dgm:presLayoutVars>
          <dgm:chPref val="3"/>
        </dgm:presLayoutVars>
      </dgm:prSet>
      <dgm:spPr/>
    </dgm:pt>
    <dgm:pt modelId="{35F14B5A-D37D-EE44-93F8-9FD2BD32EBF5}" type="pres">
      <dgm:prSet presAssocID="{EDDC9992-4E97-334D-A353-AC37C3FDBD10}" presName="hierChild4" presStyleCnt="0"/>
      <dgm:spPr/>
    </dgm:pt>
    <dgm:pt modelId="{6FA7AAEF-8DC1-6B4F-ACFB-C6C2B186FA3F}" type="pres">
      <dgm:prSet presAssocID="{5B072110-19DF-104C-93A6-9E0E95F6A7D1}" presName="Name10" presStyleLbl="parChTrans1D2" presStyleIdx="1" presStyleCnt="2"/>
      <dgm:spPr/>
    </dgm:pt>
    <dgm:pt modelId="{D8EED53C-3F30-B84D-9415-F39281CC7EA2}" type="pres">
      <dgm:prSet presAssocID="{C3E56F95-1D09-E74E-935E-91A859A73A51}" presName="hierRoot2" presStyleCnt="0"/>
      <dgm:spPr/>
    </dgm:pt>
    <dgm:pt modelId="{296B337A-5CE3-4444-8244-0482D50AF28E}" type="pres">
      <dgm:prSet presAssocID="{C3E56F95-1D09-E74E-935E-91A859A73A51}" presName="composite2" presStyleCnt="0"/>
      <dgm:spPr/>
    </dgm:pt>
    <dgm:pt modelId="{6A02C4CF-1F3C-4646-BE5A-7FC7DDAA99E7}" type="pres">
      <dgm:prSet presAssocID="{C3E56F95-1D09-E74E-935E-91A859A73A51}" presName="background2" presStyleLbl="node2" presStyleIdx="1" presStyleCnt="2"/>
      <dgm:spPr/>
    </dgm:pt>
    <dgm:pt modelId="{FC27CF88-846D-0849-89D0-C7DC42DE1B33}" type="pres">
      <dgm:prSet presAssocID="{C3E56F95-1D09-E74E-935E-91A859A73A51}" presName="text2" presStyleLbl="fgAcc2" presStyleIdx="1" presStyleCnt="2">
        <dgm:presLayoutVars>
          <dgm:chPref val="3"/>
        </dgm:presLayoutVars>
      </dgm:prSet>
      <dgm:spPr/>
    </dgm:pt>
    <dgm:pt modelId="{16C1071D-EA04-E84B-B50D-54949E4C637B}" type="pres">
      <dgm:prSet presAssocID="{C3E56F95-1D09-E74E-935E-91A859A73A51}" presName="hierChild3" presStyleCnt="0"/>
      <dgm:spPr/>
    </dgm:pt>
    <dgm:pt modelId="{586F0520-32A4-F746-9061-F3576B7C3793}" type="pres">
      <dgm:prSet presAssocID="{6E9818D0-7335-6848-81FB-C7CA4C4AE45C}" presName="Name17" presStyleLbl="parChTrans1D3" presStyleIdx="3" presStyleCnt="6"/>
      <dgm:spPr/>
    </dgm:pt>
    <dgm:pt modelId="{A72B2488-8066-244E-957B-9A6D3BF8BCB7}" type="pres">
      <dgm:prSet presAssocID="{8A766BBD-5B71-F24A-A984-29938314C355}" presName="hierRoot3" presStyleCnt="0"/>
      <dgm:spPr/>
    </dgm:pt>
    <dgm:pt modelId="{A8712955-290C-9A48-83CB-60ECAD74AA0A}" type="pres">
      <dgm:prSet presAssocID="{8A766BBD-5B71-F24A-A984-29938314C355}" presName="composite3" presStyleCnt="0"/>
      <dgm:spPr/>
    </dgm:pt>
    <dgm:pt modelId="{E1397BD3-9801-CB47-954E-FC8BAAB1CE61}" type="pres">
      <dgm:prSet presAssocID="{8A766BBD-5B71-F24A-A984-29938314C355}" presName="background3" presStyleLbl="node3" presStyleIdx="3" presStyleCnt="6"/>
      <dgm:spPr/>
    </dgm:pt>
    <dgm:pt modelId="{8ADC340F-9129-F042-879D-4EA0236E1341}" type="pres">
      <dgm:prSet presAssocID="{8A766BBD-5B71-F24A-A984-29938314C355}" presName="text3" presStyleLbl="fgAcc3" presStyleIdx="3" presStyleCnt="6">
        <dgm:presLayoutVars>
          <dgm:chPref val="3"/>
        </dgm:presLayoutVars>
      </dgm:prSet>
      <dgm:spPr/>
    </dgm:pt>
    <dgm:pt modelId="{1E5F5B3A-D46A-ED45-9936-EC8D0A283770}" type="pres">
      <dgm:prSet presAssocID="{8A766BBD-5B71-F24A-A984-29938314C355}" presName="hierChild4" presStyleCnt="0"/>
      <dgm:spPr/>
    </dgm:pt>
    <dgm:pt modelId="{3D53B0D1-BB3A-F046-89B2-2407F613FDB4}" type="pres">
      <dgm:prSet presAssocID="{2776FA46-FACB-D846-9E9F-D3B7F3D977FD}" presName="Name17" presStyleLbl="parChTrans1D3" presStyleIdx="4" presStyleCnt="6"/>
      <dgm:spPr/>
    </dgm:pt>
    <dgm:pt modelId="{FEAAE3BA-9A9E-394C-9A53-804D62F1864B}" type="pres">
      <dgm:prSet presAssocID="{68CAE104-8D19-564B-B57A-037C028F7192}" presName="hierRoot3" presStyleCnt="0"/>
      <dgm:spPr/>
    </dgm:pt>
    <dgm:pt modelId="{D9A41C0D-A7B1-5D4D-90FE-9E6790643A03}" type="pres">
      <dgm:prSet presAssocID="{68CAE104-8D19-564B-B57A-037C028F7192}" presName="composite3" presStyleCnt="0"/>
      <dgm:spPr/>
    </dgm:pt>
    <dgm:pt modelId="{73F4EDF8-0305-9442-8683-C588F6774A9E}" type="pres">
      <dgm:prSet presAssocID="{68CAE104-8D19-564B-B57A-037C028F7192}" presName="background3" presStyleLbl="node3" presStyleIdx="4" presStyleCnt="6"/>
      <dgm:spPr/>
    </dgm:pt>
    <dgm:pt modelId="{407BD057-B1C3-E44A-89D3-E67774FE7638}" type="pres">
      <dgm:prSet presAssocID="{68CAE104-8D19-564B-B57A-037C028F7192}" presName="text3" presStyleLbl="fgAcc3" presStyleIdx="4" presStyleCnt="6">
        <dgm:presLayoutVars>
          <dgm:chPref val="3"/>
        </dgm:presLayoutVars>
      </dgm:prSet>
      <dgm:spPr/>
    </dgm:pt>
    <dgm:pt modelId="{8418C724-ED6A-D34F-9C9D-9D914046945E}" type="pres">
      <dgm:prSet presAssocID="{68CAE104-8D19-564B-B57A-037C028F7192}" presName="hierChild4" presStyleCnt="0"/>
      <dgm:spPr/>
    </dgm:pt>
    <dgm:pt modelId="{6B94E46F-E741-A54F-B006-2C6AD6FFDA35}" type="pres">
      <dgm:prSet presAssocID="{58A609EA-3829-214E-9725-114CF0BB4CFA}" presName="Name17" presStyleLbl="parChTrans1D3" presStyleIdx="5" presStyleCnt="6"/>
      <dgm:spPr/>
    </dgm:pt>
    <dgm:pt modelId="{9E902D77-C426-F74C-96D8-765F29465896}" type="pres">
      <dgm:prSet presAssocID="{F6BB1599-7A1A-C442-874A-13365E9EB31D}" presName="hierRoot3" presStyleCnt="0"/>
      <dgm:spPr/>
    </dgm:pt>
    <dgm:pt modelId="{E6DFED3E-25B2-BE4D-B9EE-B8BDD380190E}" type="pres">
      <dgm:prSet presAssocID="{F6BB1599-7A1A-C442-874A-13365E9EB31D}" presName="composite3" presStyleCnt="0"/>
      <dgm:spPr/>
    </dgm:pt>
    <dgm:pt modelId="{26940D4D-1AE5-C441-A524-83B6143D0A17}" type="pres">
      <dgm:prSet presAssocID="{F6BB1599-7A1A-C442-874A-13365E9EB31D}" presName="background3" presStyleLbl="node3" presStyleIdx="5" presStyleCnt="6"/>
      <dgm:spPr/>
    </dgm:pt>
    <dgm:pt modelId="{90BA3B38-AB4A-C548-A84A-9A63752F8234}" type="pres">
      <dgm:prSet presAssocID="{F6BB1599-7A1A-C442-874A-13365E9EB31D}" presName="text3" presStyleLbl="fgAcc3" presStyleIdx="5" presStyleCnt="6">
        <dgm:presLayoutVars>
          <dgm:chPref val="3"/>
        </dgm:presLayoutVars>
      </dgm:prSet>
      <dgm:spPr/>
    </dgm:pt>
    <dgm:pt modelId="{0817C689-E0A1-8F42-AD65-0A5963B5A17F}" type="pres">
      <dgm:prSet presAssocID="{F6BB1599-7A1A-C442-874A-13365E9EB31D}" presName="hierChild4" presStyleCnt="0"/>
      <dgm:spPr/>
    </dgm:pt>
  </dgm:ptLst>
  <dgm:cxnLst>
    <dgm:cxn modelId="{59BA050D-F6F6-6F40-9EF1-9E43AEFA91F7}" srcId="{C3E56F95-1D09-E74E-935E-91A859A73A51}" destId="{68CAE104-8D19-564B-B57A-037C028F7192}" srcOrd="1" destOrd="0" parTransId="{2776FA46-FACB-D846-9E9F-D3B7F3D977FD}" sibTransId="{90EC38C4-9DE2-8241-9696-E50A6BD46570}"/>
    <dgm:cxn modelId="{4DBE8C0F-7C32-4F49-835F-DE3B8C431E0B}" srcId="{CB447EDA-3B6E-E547-9937-53B22EB753C3}" destId="{A53903C8-C375-274A-B265-EAAB442605CD}" srcOrd="0" destOrd="0" parTransId="{BDB3483B-EFF5-8B43-A861-466BC6FDFE9F}" sibTransId="{8979DB5C-B7C7-CD48-B38F-08B3D6B541B7}"/>
    <dgm:cxn modelId="{0CA64E2E-8879-CC48-B604-4EE47851AFBA}" type="presOf" srcId="{2776FA46-FACB-D846-9E9F-D3B7F3D977FD}" destId="{3D53B0D1-BB3A-F046-89B2-2407F613FDB4}" srcOrd="0" destOrd="0" presId="urn:microsoft.com/office/officeart/2005/8/layout/hierarchy1"/>
    <dgm:cxn modelId="{FDA73640-8F45-C643-8E59-A16415DFC64C}" type="presOf" srcId="{BDB3483B-EFF5-8B43-A861-466BC6FDFE9F}" destId="{05067410-D04D-594D-A744-8A142359997A}" srcOrd="0" destOrd="0" presId="urn:microsoft.com/office/officeart/2005/8/layout/hierarchy1"/>
    <dgm:cxn modelId="{2D777F4B-9A68-D748-BA8E-18B63C45788A}" type="presOf" srcId="{A53903C8-C375-274A-B265-EAAB442605CD}" destId="{BB6BA52B-AA79-FE4C-93AB-9B2461710005}" srcOrd="0" destOrd="0" presId="urn:microsoft.com/office/officeart/2005/8/layout/hierarchy1"/>
    <dgm:cxn modelId="{C80F1E4D-A5D4-9D41-9AFA-728DE8B41EAC}" type="presOf" srcId="{FDDA704F-4F84-254F-8A85-0A46E9AE7ABF}" destId="{8A98EF64-1E21-5D4C-83AE-9F9FFA4FD536}" srcOrd="0" destOrd="0" presId="urn:microsoft.com/office/officeart/2005/8/layout/hierarchy1"/>
    <dgm:cxn modelId="{211D3B55-D6FF-0741-8F35-5B03DEA30CE5}" type="presOf" srcId="{E0636ECA-C636-D543-8629-58ECDFA1B98E}" destId="{E7F21A57-E960-A64C-9DA1-15F3DD4301C2}" srcOrd="0" destOrd="0" presId="urn:microsoft.com/office/officeart/2005/8/layout/hierarchy1"/>
    <dgm:cxn modelId="{A5056255-B0B7-E542-97DE-5C608B74D6D7}" type="presOf" srcId="{F6BB1599-7A1A-C442-874A-13365E9EB31D}" destId="{90BA3B38-AB4A-C548-A84A-9A63752F8234}" srcOrd="0" destOrd="0" presId="urn:microsoft.com/office/officeart/2005/8/layout/hierarchy1"/>
    <dgm:cxn modelId="{05BD7A65-96B1-444C-AFE5-3DDB236C3718}" srcId="{C3E56F95-1D09-E74E-935E-91A859A73A51}" destId="{8A766BBD-5B71-F24A-A984-29938314C355}" srcOrd="0" destOrd="0" parTransId="{6E9818D0-7335-6848-81FB-C7CA4C4AE45C}" sibTransId="{05165ED3-4DA8-D44B-B277-2E177EC32D95}"/>
    <dgm:cxn modelId="{749BB56C-4329-C24D-BAAD-2964027609FF}" type="presOf" srcId="{C3E56F95-1D09-E74E-935E-91A859A73A51}" destId="{FC27CF88-846D-0849-89D0-C7DC42DE1B33}" srcOrd="0" destOrd="0" presId="urn:microsoft.com/office/officeart/2005/8/layout/hierarchy1"/>
    <dgm:cxn modelId="{E273096F-859A-784D-A283-F8326A34504B}" type="presOf" srcId="{68CAE104-8D19-564B-B57A-037C028F7192}" destId="{407BD057-B1C3-E44A-89D3-E67774FE7638}" srcOrd="0" destOrd="0" presId="urn:microsoft.com/office/officeart/2005/8/layout/hierarchy1"/>
    <dgm:cxn modelId="{358CB37A-4234-4F48-AB8E-51C292CF4B8A}" type="presOf" srcId="{F41A3F87-6050-A64C-B088-0E29F25C493B}" destId="{2BC4A604-AC74-D143-B4C7-6CB9EE1612BE}" srcOrd="0" destOrd="0" presId="urn:microsoft.com/office/officeart/2005/8/layout/hierarchy1"/>
    <dgm:cxn modelId="{AA94437B-9C5C-3346-ABED-78986D6BF9EC}" srcId="{A53903C8-C375-274A-B265-EAAB442605CD}" destId="{EDDC9992-4E97-334D-A353-AC37C3FDBD10}" srcOrd="2" destOrd="0" parTransId="{FDDA704F-4F84-254F-8A85-0A46E9AE7ABF}" sibTransId="{D1EA6746-B6CB-7B4E-AC74-CF2E62752D22}"/>
    <dgm:cxn modelId="{78B25E82-D1ED-6B4D-B553-4CD16DF88350}" type="presOf" srcId="{8A766BBD-5B71-F24A-A984-29938314C355}" destId="{8ADC340F-9129-F042-879D-4EA0236E1341}" srcOrd="0" destOrd="0" presId="urn:microsoft.com/office/officeart/2005/8/layout/hierarchy1"/>
    <dgm:cxn modelId="{8858408C-827D-0741-B7A8-66E1F6DE8A35}" type="presOf" srcId="{6E9818D0-7335-6848-81FB-C7CA4C4AE45C}" destId="{586F0520-32A4-F746-9061-F3576B7C3793}" srcOrd="0" destOrd="0" presId="urn:microsoft.com/office/officeart/2005/8/layout/hierarchy1"/>
    <dgm:cxn modelId="{B19F4D8C-352B-6043-9017-62F927F6C7C7}" srcId="{CB447EDA-3B6E-E547-9937-53B22EB753C3}" destId="{C3E56F95-1D09-E74E-935E-91A859A73A51}" srcOrd="1" destOrd="0" parTransId="{5B072110-19DF-104C-93A6-9E0E95F6A7D1}" sibTransId="{DACC5AFB-9581-3A4C-9E9A-CFFEA8E814E7}"/>
    <dgm:cxn modelId="{E7EA2693-E916-2645-AAA8-DFCFECB732A5}" type="presOf" srcId="{EDDC9992-4E97-334D-A353-AC37C3FDBD10}" destId="{1461D1CF-AF23-B746-B233-61078450DF3F}" srcOrd="0" destOrd="0" presId="urn:microsoft.com/office/officeart/2005/8/layout/hierarchy1"/>
    <dgm:cxn modelId="{1867AE95-E8B9-434B-B8E2-2390C17C252A}" type="presOf" srcId="{0D53B57C-AE19-E941-87E8-BB98076C89F4}" destId="{667419BF-B59E-FE41-94F1-41C1E2A8189D}" srcOrd="0" destOrd="0" presId="urn:microsoft.com/office/officeart/2005/8/layout/hierarchy1"/>
    <dgm:cxn modelId="{3E755B99-E837-3D42-88EB-FF217BA9968A}" srcId="{A53903C8-C375-274A-B265-EAAB442605CD}" destId="{F41A3F87-6050-A64C-B088-0E29F25C493B}" srcOrd="1" destOrd="0" parTransId="{0D53B57C-AE19-E941-87E8-BB98076C89F4}" sibTransId="{C206304E-CC02-0F45-A9DB-F5A73AC93466}"/>
    <dgm:cxn modelId="{B083AFA7-B943-6640-9667-8D0CAD24502F}" type="presOf" srcId="{CB447EDA-3B6E-E547-9937-53B22EB753C3}" destId="{57AEE83B-40C6-5B49-8884-C07797E92EFB}" srcOrd="0" destOrd="0" presId="urn:microsoft.com/office/officeart/2005/8/layout/hierarchy1"/>
    <dgm:cxn modelId="{BA793DB6-7B34-4C4D-981A-1004D6B017B8}" type="presOf" srcId="{5B072110-19DF-104C-93A6-9E0E95F6A7D1}" destId="{6FA7AAEF-8DC1-6B4F-ACFB-C6C2B186FA3F}" srcOrd="0" destOrd="0" presId="urn:microsoft.com/office/officeart/2005/8/layout/hierarchy1"/>
    <dgm:cxn modelId="{893E88C0-71A7-4F40-BE9A-AF6415E04D57}" srcId="{A53903C8-C375-274A-B265-EAAB442605CD}" destId="{CCEC331B-72D0-4E44-8C44-A97510F691DD}" srcOrd="0" destOrd="0" parTransId="{80A2826A-EB43-FB4E-8311-79839AB45EFF}" sibTransId="{75C10D37-BE01-5440-A7E6-16DD8DB9E35B}"/>
    <dgm:cxn modelId="{BCF87DD1-8592-AF4D-9F47-96D023A19CFD}" srcId="{E0636ECA-C636-D543-8629-58ECDFA1B98E}" destId="{CB447EDA-3B6E-E547-9937-53B22EB753C3}" srcOrd="0" destOrd="0" parTransId="{66774AF4-154F-7847-9F58-FE0CB3C114AF}" sibTransId="{F111BFC4-5E6B-8944-ADC1-A9219D1B3EB8}"/>
    <dgm:cxn modelId="{509947D2-4557-0A4A-848B-BFA63560E6AA}" type="presOf" srcId="{CCEC331B-72D0-4E44-8C44-A97510F691DD}" destId="{8ACCB0BC-036B-AD42-A822-3D3300B49AA9}" srcOrd="0" destOrd="0" presId="urn:microsoft.com/office/officeart/2005/8/layout/hierarchy1"/>
    <dgm:cxn modelId="{700480EA-3249-7840-B6F8-9F31F5A861A4}" type="presOf" srcId="{80A2826A-EB43-FB4E-8311-79839AB45EFF}" destId="{28F0BD40-D134-1243-93CB-3ABBFA2C7DBA}" srcOrd="0" destOrd="0" presId="urn:microsoft.com/office/officeart/2005/8/layout/hierarchy1"/>
    <dgm:cxn modelId="{726A8AF8-41C7-7149-8BCD-06CAC7D5B295}" srcId="{C3E56F95-1D09-E74E-935E-91A859A73A51}" destId="{F6BB1599-7A1A-C442-874A-13365E9EB31D}" srcOrd="2" destOrd="0" parTransId="{58A609EA-3829-214E-9725-114CF0BB4CFA}" sibTransId="{B595B638-1F70-F444-AD91-4418F350CEAD}"/>
    <dgm:cxn modelId="{577240FA-BD90-1142-84F1-C47812F8D8FF}" type="presOf" srcId="{58A609EA-3829-214E-9725-114CF0BB4CFA}" destId="{6B94E46F-E741-A54F-B006-2C6AD6FFDA35}" srcOrd="0" destOrd="0" presId="urn:microsoft.com/office/officeart/2005/8/layout/hierarchy1"/>
    <dgm:cxn modelId="{E024FE1A-8356-434D-98AE-8A718A473931}" type="presParOf" srcId="{E7F21A57-E960-A64C-9DA1-15F3DD4301C2}" destId="{76FF48E9-FF25-C841-8CAC-817DCE21DFE7}" srcOrd="0" destOrd="0" presId="urn:microsoft.com/office/officeart/2005/8/layout/hierarchy1"/>
    <dgm:cxn modelId="{F26EFDA6-48CE-174B-A500-440CEE30616D}" type="presParOf" srcId="{76FF48E9-FF25-C841-8CAC-817DCE21DFE7}" destId="{A1C01D04-7E89-3742-9013-A83B41572B26}" srcOrd="0" destOrd="0" presId="urn:microsoft.com/office/officeart/2005/8/layout/hierarchy1"/>
    <dgm:cxn modelId="{EC6CD7F9-ADE1-5A4C-B165-1A492E96037E}" type="presParOf" srcId="{A1C01D04-7E89-3742-9013-A83B41572B26}" destId="{33C4EE14-67D5-9E49-B506-CA0B52F57A25}" srcOrd="0" destOrd="0" presId="urn:microsoft.com/office/officeart/2005/8/layout/hierarchy1"/>
    <dgm:cxn modelId="{D084B619-C112-A84F-B911-AE417EEADA91}" type="presParOf" srcId="{A1C01D04-7E89-3742-9013-A83B41572B26}" destId="{57AEE83B-40C6-5B49-8884-C07797E92EFB}" srcOrd="1" destOrd="0" presId="urn:microsoft.com/office/officeart/2005/8/layout/hierarchy1"/>
    <dgm:cxn modelId="{EEDC6CCC-66A1-C848-9396-5701F30AB05F}" type="presParOf" srcId="{76FF48E9-FF25-C841-8CAC-817DCE21DFE7}" destId="{D040481B-E271-8D4F-BBFF-F0295C1C9FA6}" srcOrd="1" destOrd="0" presId="urn:microsoft.com/office/officeart/2005/8/layout/hierarchy1"/>
    <dgm:cxn modelId="{C6F28544-07FD-4A4A-98CF-7B6B664C8FE0}" type="presParOf" srcId="{D040481B-E271-8D4F-BBFF-F0295C1C9FA6}" destId="{05067410-D04D-594D-A744-8A142359997A}" srcOrd="0" destOrd="0" presId="urn:microsoft.com/office/officeart/2005/8/layout/hierarchy1"/>
    <dgm:cxn modelId="{EA0CFF5C-D3AD-4F4C-B54F-1434B0138211}" type="presParOf" srcId="{D040481B-E271-8D4F-BBFF-F0295C1C9FA6}" destId="{08070728-A630-904B-A1F0-B46DDE4680D7}" srcOrd="1" destOrd="0" presId="urn:microsoft.com/office/officeart/2005/8/layout/hierarchy1"/>
    <dgm:cxn modelId="{23E0A080-13B4-504A-8293-A5887DBDAF4B}" type="presParOf" srcId="{08070728-A630-904B-A1F0-B46DDE4680D7}" destId="{E6DEC525-4BB8-F54B-8747-B869977634C7}" srcOrd="0" destOrd="0" presId="urn:microsoft.com/office/officeart/2005/8/layout/hierarchy1"/>
    <dgm:cxn modelId="{182856EC-69D4-9041-8473-3C260F7D9BBB}" type="presParOf" srcId="{E6DEC525-4BB8-F54B-8747-B869977634C7}" destId="{E6FA5598-7DDE-0446-9705-BF9025DD2A0E}" srcOrd="0" destOrd="0" presId="urn:microsoft.com/office/officeart/2005/8/layout/hierarchy1"/>
    <dgm:cxn modelId="{CAB25A16-8F0D-024E-9395-A5D238699AD7}" type="presParOf" srcId="{E6DEC525-4BB8-F54B-8747-B869977634C7}" destId="{BB6BA52B-AA79-FE4C-93AB-9B2461710005}" srcOrd="1" destOrd="0" presId="urn:microsoft.com/office/officeart/2005/8/layout/hierarchy1"/>
    <dgm:cxn modelId="{53A17CF6-1882-9B4D-A1E3-DC81D03416F5}" type="presParOf" srcId="{08070728-A630-904B-A1F0-B46DDE4680D7}" destId="{7C334633-1BF3-6442-AFB9-87637F193D55}" srcOrd="1" destOrd="0" presId="urn:microsoft.com/office/officeart/2005/8/layout/hierarchy1"/>
    <dgm:cxn modelId="{963B5264-E3B2-3A46-81E9-4C0E8E708CF5}" type="presParOf" srcId="{7C334633-1BF3-6442-AFB9-87637F193D55}" destId="{28F0BD40-D134-1243-93CB-3ABBFA2C7DBA}" srcOrd="0" destOrd="0" presId="urn:microsoft.com/office/officeart/2005/8/layout/hierarchy1"/>
    <dgm:cxn modelId="{B56B5028-6C3F-574B-92B9-B23708A3478F}" type="presParOf" srcId="{7C334633-1BF3-6442-AFB9-87637F193D55}" destId="{11739EA7-06DF-6F4F-BF88-158E60F3F8B6}" srcOrd="1" destOrd="0" presId="urn:microsoft.com/office/officeart/2005/8/layout/hierarchy1"/>
    <dgm:cxn modelId="{B9B52D58-987E-A847-8A87-5D62593EEDD1}" type="presParOf" srcId="{11739EA7-06DF-6F4F-BF88-158E60F3F8B6}" destId="{AAC44F37-7587-DE4D-BA68-1C1935368C0D}" srcOrd="0" destOrd="0" presId="urn:microsoft.com/office/officeart/2005/8/layout/hierarchy1"/>
    <dgm:cxn modelId="{74FE35A2-BD17-A448-97EE-B1790EAF4955}" type="presParOf" srcId="{AAC44F37-7587-DE4D-BA68-1C1935368C0D}" destId="{A5DBA039-6006-8543-B7B3-209EA16E4439}" srcOrd="0" destOrd="0" presId="urn:microsoft.com/office/officeart/2005/8/layout/hierarchy1"/>
    <dgm:cxn modelId="{F0AF831A-8EF4-B24F-99AB-2BAF38E250B3}" type="presParOf" srcId="{AAC44F37-7587-DE4D-BA68-1C1935368C0D}" destId="{8ACCB0BC-036B-AD42-A822-3D3300B49AA9}" srcOrd="1" destOrd="0" presId="urn:microsoft.com/office/officeart/2005/8/layout/hierarchy1"/>
    <dgm:cxn modelId="{EE5D8857-8F86-D048-8F14-B75E2B634FE0}" type="presParOf" srcId="{11739EA7-06DF-6F4F-BF88-158E60F3F8B6}" destId="{97DD67A4-C21E-8B46-88BD-B9142181CBD7}" srcOrd="1" destOrd="0" presId="urn:microsoft.com/office/officeart/2005/8/layout/hierarchy1"/>
    <dgm:cxn modelId="{2661ADD0-AD9A-B44C-8370-5E07A609CB3D}" type="presParOf" srcId="{7C334633-1BF3-6442-AFB9-87637F193D55}" destId="{667419BF-B59E-FE41-94F1-41C1E2A8189D}" srcOrd="2" destOrd="0" presId="urn:microsoft.com/office/officeart/2005/8/layout/hierarchy1"/>
    <dgm:cxn modelId="{8AA28822-79E0-344C-B9B1-1DDDDF8B2D61}" type="presParOf" srcId="{7C334633-1BF3-6442-AFB9-87637F193D55}" destId="{D72F6C42-6147-6D41-BC6F-D284DA060932}" srcOrd="3" destOrd="0" presId="urn:microsoft.com/office/officeart/2005/8/layout/hierarchy1"/>
    <dgm:cxn modelId="{F2C25BD4-AF2E-5D4F-8390-567633240F02}" type="presParOf" srcId="{D72F6C42-6147-6D41-BC6F-D284DA060932}" destId="{737978E4-3AFB-B34F-BB5D-B885475D1966}" srcOrd="0" destOrd="0" presId="urn:microsoft.com/office/officeart/2005/8/layout/hierarchy1"/>
    <dgm:cxn modelId="{BACA6931-DB75-CA4E-9ACB-54A42F14296E}" type="presParOf" srcId="{737978E4-3AFB-B34F-BB5D-B885475D1966}" destId="{DBD3F304-13FE-F14F-A889-257B52BB8FD6}" srcOrd="0" destOrd="0" presId="urn:microsoft.com/office/officeart/2005/8/layout/hierarchy1"/>
    <dgm:cxn modelId="{5B8842F6-57B2-7149-896E-0746562A46C9}" type="presParOf" srcId="{737978E4-3AFB-B34F-BB5D-B885475D1966}" destId="{2BC4A604-AC74-D143-B4C7-6CB9EE1612BE}" srcOrd="1" destOrd="0" presId="urn:microsoft.com/office/officeart/2005/8/layout/hierarchy1"/>
    <dgm:cxn modelId="{BC4EF7F7-6455-2A46-9704-E629DD56737F}" type="presParOf" srcId="{D72F6C42-6147-6D41-BC6F-D284DA060932}" destId="{834DA70D-D742-D149-BF27-5E3F82B48BD8}" srcOrd="1" destOrd="0" presId="urn:microsoft.com/office/officeart/2005/8/layout/hierarchy1"/>
    <dgm:cxn modelId="{087307C1-20D0-1447-BD61-5B7CF2DE44D8}" type="presParOf" srcId="{7C334633-1BF3-6442-AFB9-87637F193D55}" destId="{8A98EF64-1E21-5D4C-83AE-9F9FFA4FD536}" srcOrd="4" destOrd="0" presId="urn:microsoft.com/office/officeart/2005/8/layout/hierarchy1"/>
    <dgm:cxn modelId="{BA42DE52-8662-7C4F-96C6-DB552F1CB292}" type="presParOf" srcId="{7C334633-1BF3-6442-AFB9-87637F193D55}" destId="{59206EFF-76CB-9445-9B92-70AE2DD1D893}" srcOrd="5" destOrd="0" presId="urn:microsoft.com/office/officeart/2005/8/layout/hierarchy1"/>
    <dgm:cxn modelId="{4A479654-BDDE-2D45-9220-54ECBADBE93E}" type="presParOf" srcId="{59206EFF-76CB-9445-9B92-70AE2DD1D893}" destId="{0E6F2A45-9FB8-9743-A6A6-7442EECF2B78}" srcOrd="0" destOrd="0" presId="urn:microsoft.com/office/officeart/2005/8/layout/hierarchy1"/>
    <dgm:cxn modelId="{19160BCB-C134-F94D-9CEC-4DD23B2A3E6B}" type="presParOf" srcId="{0E6F2A45-9FB8-9743-A6A6-7442EECF2B78}" destId="{9151D76B-A418-264D-8A23-6F97E7F4A6E1}" srcOrd="0" destOrd="0" presId="urn:microsoft.com/office/officeart/2005/8/layout/hierarchy1"/>
    <dgm:cxn modelId="{7294B4C1-088A-F94F-B767-F9B1B7D6830C}" type="presParOf" srcId="{0E6F2A45-9FB8-9743-A6A6-7442EECF2B78}" destId="{1461D1CF-AF23-B746-B233-61078450DF3F}" srcOrd="1" destOrd="0" presId="urn:microsoft.com/office/officeart/2005/8/layout/hierarchy1"/>
    <dgm:cxn modelId="{9F6C7A8E-FFA5-B44B-B4C0-6ABA26825668}" type="presParOf" srcId="{59206EFF-76CB-9445-9B92-70AE2DD1D893}" destId="{35F14B5A-D37D-EE44-93F8-9FD2BD32EBF5}" srcOrd="1" destOrd="0" presId="urn:microsoft.com/office/officeart/2005/8/layout/hierarchy1"/>
    <dgm:cxn modelId="{0B4143CE-B33A-E642-80C9-287A0645376A}" type="presParOf" srcId="{D040481B-E271-8D4F-BBFF-F0295C1C9FA6}" destId="{6FA7AAEF-8DC1-6B4F-ACFB-C6C2B186FA3F}" srcOrd="2" destOrd="0" presId="urn:microsoft.com/office/officeart/2005/8/layout/hierarchy1"/>
    <dgm:cxn modelId="{7A0A6E13-4E7A-7645-A327-D27F0C57C4A9}" type="presParOf" srcId="{D040481B-E271-8D4F-BBFF-F0295C1C9FA6}" destId="{D8EED53C-3F30-B84D-9415-F39281CC7EA2}" srcOrd="3" destOrd="0" presId="urn:microsoft.com/office/officeart/2005/8/layout/hierarchy1"/>
    <dgm:cxn modelId="{03F16023-38C5-E34B-B6EF-A93263C71F11}" type="presParOf" srcId="{D8EED53C-3F30-B84D-9415-F39281CC7EA2}" destId="{296B337A-5CE3-4444-8244-0482D50AF28E}" srcOrd="0" destOrd="0" presId="urn:microsoft.com/office/officeart/2005/8/layout/hierarchy1"/>
    <dgm:cxn modelId="{BAEFA527-ED32-544A-B06E-82D2C94073F7}" type="presParOf" srcId="{296B337A-5CE3-4444-8244-0482D50AF28E}" destId="{6A02C4CF-1F3C-4646-BE5A-7FC7DDAA99E7}" srcOrd="0" destOrd="0" presId="urn:microsoft.com/office/officeart/2005/8/layout/hierarchy1"/>
    <dgm:cxn modelId="{51E6534E-5037-B24A-997A-C6864713E634}" type="presParOf" srcId="{296B337A-5CE3-4444-8244-0482D50AF28E}" destId="{FC27CF88-846D-0849-89D0-C7DC42DE1B33}" srcOrd="1" destOrd="0" presId="urn:microsoft.com/office/officeart/2005/8/layout/hierarchy1"/>
    <dgm:cxn modelId="{BA58DC0B-0019-4746-8D44-B9144006DF18}" type="presParOf" srcId="{D8EED53C-3F30-B84D-9415-F39281CC7EA2}" destId="{16C1071D-EA04-E84B-B50D-54949E4C637B}" srcOrd="1" destOrd="0" presId="urn:microsoft.com/office/officeart/2005/8/layout/hierarchy1"/>
    <dgm:cxn modelId="{2522FA75-521A-0741-89E2-3BE4CCAFBB7D}" type="presParOf" srcId="{16C1071D-EA04-E84B-B50D-54949E4C637B}" destId="{586F0520-32A4-F746-9061-F3576B7C3793}" srcOrd="0" destOrd="0" presId="urn:microsoft.com/office/officeart/2005/8/layout/hierarchy1"/>
    <dgm:cxn modelId="{02FF9154-76F3-8E4F-B19B-1A3012A3727E}" type="presParOf" srcId="{16C1071D-EA04-E84B-B50D-54949E4C637B}" destId="{A72B2488-8066-244E-957B-9A6D3BF8BCB7}" srcOrd="1" destOrd="0" presId="urn:microsoft.com/office/officeart/2005/8/layout/hierarchy1"/>
    <dgm:cxn modelId="{349901A8-D2C9-6F46-9804-6A0B6BE5922C}" type="presParOf" srcId="{A72B2488-8066-244E-957B-9A6D3BF8BCB7}" destId="{A8712955-290C-9A48-83CB-60ECAD74AA0A}" srcOrd="0" destOrd="0" presId="urn:microsoft.com/office/officeart/2005/8/layout/hierarchy1"/>
    <dgm:cxn modelId="{8A403723-373E-8E46-8ECC-0DB5AF4120E0}" type="presParOf" srcId="{A8712955-290C-9A48-83CB-60ECAD74AA0A}" destId="{E1397BD3-9801-CB47-954E-FC8BAAB1CE61}" srcOrd="0" destOrd="0" presId="urn:microsoft.com/office/officeart/2005/8/layout/hierarchy1"/>
    <dgm:cxn modelId="{E246FEEE-00CE-DC46-9DAD-91AB9DD9C4F5}" type="presParOf" srcId="{A8712955-290C-9A48-83CB-60ECAD74AA0A}" destId="{8ADC340F-9129-F042-879D-4EA0236E1341}" srcOrd="1" destOrd="0" presId="urn:microsoft.com/office/officeart/2005/8/layout/hierarchy1"/>
    <dgm:cxn modelId="{0FE93796-C99B-8944-B5AE-484075B1B08D}" type="presParOf" srcId="{A72B2488-8066-244E-957B-9A6D3BF8BCB7}" destId="{1E5F5B3A-D46A-ED45-9936-EC8D0A283770}" srcOrd="1" destOrd="0" presId="urn:microsoft.com/office/officeart/2005/8/layout/hierarchy1"/>
    <dgm:cxn modelId="{41B3288E-984D-4642-8BF0-1020037DC0D4}" type="presParOf" srcId="{16C1071D-EA04-E84B-B50D-54949E4C637B}" destId="{3D53B0D1-BB3A-F046-89B2-2407F613FDB4}" srcOrd="2" destOrd="0" presId="urn:microsoft.com/office/officeart/2005/8/layout/hierarchy1"/>
    <dgm:cxn modelId="{F02C02A8-76FB-2944-8EAE-665C4FBDEE6A}" type="presParOf" srcId="{16C1071D-EA04-E84B-B50D-54949E4C637B}" destId="{FEAAE3BA-9A9E-394C-9A53-804D62F1864B}" srcOrd="3" destOrd="0" presId="urn:microsoft.com/office/officeart/2005/8/layout/hierarchy1"/>
    <dgm:cxn modelId="{AC072FEB-BC2E-1B48-96F3-62965B358640}" type="presParOf" srcId="{FEAAE3BA-9A9E-394C-9A53-804D62F1864B}" destId="{D9A41C0D-A7B1-5D4D-90FE-9E6790643A03}" srcOrd="0" destOrd="0" presId="urn:microsoft.com/office/officeart/2005/8/layout/hierarchy1"/>
    <dgm:cxn modelId="{765E181F-683E-6D45-B3B5-0CADB5765810}" type="presParOf" srcId="{D9A41C0D-A7B1-5D4D-90FE-9E6790643A03}" destId="{73F4EDF8-0305-9442-8683-C588F6774A9E}" srcOrd="0" destOrd="0" presId="urn:microsoft.com/office/officeart/2005/8/layout/hierarchy1"/>
    <dgm:cxn modelId="{054ED0F0-A798-7A4B-A2C9-3FC20BF52C98}" type="presParOf" srcId="{D9A41C0D-A7B1-5D4D-90FE-9E6790643A03}" destId="{407BD057-B1C3-E44A-89D3-E67774FE7638}" srcOrd="1" destOrd="0" presId="urn:microsoft.com/office/officeart/2005/8/layout/hierarchy1"/>
    <dgm:cxn modelId="{C69694F2-C4E0-5F4C-9E41-E2C821311542}" type="presParOf" srcId="{FEAAE3BA-9A9E-394C-9A53-804D62F1864B}" destId="{8418C724-ED6A-D34F-9C9D-9D914046945E}" srcOrd="1" destOrd="0" presId="urn:microsoft.com/office/officeart/2005/8/layout/hierarchy1"/>
    <dgm:cxn modelId="{E92E9361-01BA-A04D-BFC0-2C00BCEDDFF0}" type="presParOf" srcId="{16C1071D-EA04-E84B-B50D-54949E4C637B}" destId="{6B94E46F-E741-A54F-B006-2C6AD6FFDA35}" srcOrd="4" destOrd="0" presId="urn:microsoft.com/office/officeart/2005/8/layout/hierarchy1"/>
    <dgm:cxn modelId="{D25FE5BB-6A76-7F4D-87E5-CE9493ADC8AC}" type="presParOf" srcId="{16C1071D-EA04-E84B-B50D-54949E4C637B}" destId="{9E902D77-C426-F74C-96D8-765F29465896}" srcOrd="5" destOrd="0" presId="urn:microsoft.com/office/officeart/2005/8/layout/hierarchy1"/>
    <dgm:cxn modelId="{2E3BBF82-57D5-D248-A821-8ABC56A913D6}" type="presParOf" srcId="{9E902D77-C426-F74C-96D8-765F29465896}" destId="{E6DFED3E-25B2-BE4D-B9EE-B8BDD380190E}" srcOrd="0" destOrd="0" presId="urn:microsoft.com/office/officeart/2005/8/layout/hierarchy1"/>
    <dgm:cxn modelId="{3457AEA8-C7EE-8245-8F53-8130797FB10D}" type="presParOf" srcId="{E6DFED3E-25B2-BE4D-B9EE-B8BDD380190E}" destId="{26940D4D-1AE5-C441-A524-83B6143D0A17}" srcOrd="0" destOrd="0" presId="urn:microsoft.com/office/officeart/2005/8/layout/hierarchy1"/>
    <dgm:cxn modelId="{39E5CBD2-D26A-5045-B5A5-35A7064D17FE}" type="presParOf" srcId="{E6DFED3E-25B2-BE4D-B9EE-B8BDD380190E}" destId="{90BA3B38-AB4A-C548-A84A-9A63752F8234}" srcOrd="1" destOrd="0" presId="urn:microsoft.com/office/officeart/2005/8/layout/hierarchy1"/>
    <dgm:cxn modelId="{3FBA98AA-87AD-834E-9154-CFCF2A1AFC5E}" type="presParOf" srcId="{9E902D77-C426-F74C-96D8-765F29465896}" destId="{0817C689-E0A1-8F42-AD65-0A5963B5A17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8CEC42-CEB8-854D-ACFD-0F00E88145E1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3D2EF9-A3D0-404A-A314-6F16759E5BD4}">
      <dgm:prSet phldrT="[Text]"/>
      <dgm:spPr/>
      <dgm:t>
        <a:bodyPr/>
        <a:lstStyle/>
        <a:p>
          <a:r>
            <a:rPr lang="en-US" dirty="0"/>
            <a:t>Package</a:t>
          </a:r>
        </a:p>
      </dgm:t>
    </dgm:pt>
    <dgm:pt modelId="{F209586E-FC78-1F44-BDD7-52D9C6C9A640}" type="parTrans" cxnId="{C4A17366-2407-E94C-93DE-CB69D7871365}">
      <dgm:prSet/>
      <dgm:spPr/>
      <dgm:t>
        <a:bodyPr/>
        <a:lstStyle/>
        <a:p>
          <a:endParaRPr lang="en-US"/>
        </a:p>
      </dgm:t>
    </dgm:pt>
    <dgm:pt modelId="{48AF2962-95BA-3E47-9DD5-B7AE47187DC5}" type="sibTrans" cxnId="{C4A17366-2407-E94C-93DE-CB69D7871365}">
      <dgm:prSet/>
      <dgm:spPr/>
      <dgm:t>
        <a:bodyPr/>
        <a:lstStyle/>
        <a:p>
          <a:endParaRPr lang="en-US"/>
        </a:p>
      </dgm:t>
    </dgm:pt>
    <dgm:pt modelId="{FA8B753E-17FB-CD49-935D-25FE22784B13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3E683AE3-3BA0-3A41-9CDF-C1A70CB88E66}" type="parTrans" cxnId="{64D28A32-978B-AC4B-B65F-203093658A91}">
      <dgm:prSet/>
      <dgm:spPr/>
      <dgm:t>
        <a:bodyPr/>
        <a:lstStyle/>
        <a:p>
          <a:endParaRPr lang="en-US"/>
        </a:p>
      </dgm:t>
    </dgm:pt>
    <dgm:pt modelId="{447ED5DE-6464-D341-87E1-7B9777165A50}" type="sibTrans" cxnId="{64D28A32-978B-AC4B-B65F-203093658A91}">
      <dgm:prSet/>
      <dgm:spPr/>
      <dgm:t>
        <a:bodyPr/>
        <a:lstStyle/>
        <a:p>
          <a:endParaRPr lang="en-US"/>
        </a:p>
      </dgm:t>
    </dgm:pt>
    <dgm:pt modelId="{4C0856CD-9DFC-2A49-8A99-1CB1B2F307F4}">
      <dgm:prSet phldrT="[Text]"/>
      <dgm:spPr/>
      <dgm:t>
        <a:bodyPr/>
        <a:lstStyle/>
        <a:p>
          <a:r>
            <a:rPr lang="en-US" dirty="0"/>
            <a:t>Actions</a:t>
          </a:r>
        </a:p>
      </dgm:t>
    </dgm:pt>
    <dgm:pt modelId="{9CB875D1-2EF3-3542-ACD0-8CD746AC0BBD}" type="parTrans" cxnId="{9626570C-9A75-5442-9E5D-749A254B3033}">
      <dgm:prSet/>
      <dgm:spPr/>
      <dgm:t>
        <a:bodyPr/>
        <a:lstStyle/>
        <a:p>
          <a:endParaRPr lang="en-US"/>
        </a:p>
      </dgm:t>
    </dgm:pt>
    <dgm:pt modelId="{B27CB185-BF98-E04E-B205-FC9764894394}" type="sibTrans" cxnId="{9626570C-9A75-5442-9E5D-749A254B3033}">
      <dgm:prSet/>
      <dgm:spPr/>
      <dgm:t>
        <a:bodyPr/>
        <a:lstStyle/>
        <a:p>
          <a:endParaRPr lang="en-US"/>
        </a:p>
      </dgm:t>
    </dgm:pt>
    <dgm:pt modelId="{AA986898-8556-4548-892D-90C91D080681}">
      <dgm:prSet phldrT="[Text]"/>
      <dgm:spPr/>
      <dgm:t>
        <a:bodyPr/>
        <a:lstStyle/>
        <a:p>
          <a:r>
            <a:rPr lang="en-US" dirty="0"/>
            <a:t>What are the supertypes available in </a:t>
          </a:r>
          <a:r>
            <a:rPr lang="en-US" dirty="0" err="1"/>
            <a:t>GeoRegions.jl</a:t>
          </a:r>
          <a:r>
            <a:rPr lang="en-US" dirty="0"/>
            <a:t>?</a:t>
          </a:r>
        </a:p>
      </dgm:t>
    </dgm:pt>
    <dgm:pt modelId="{DABE6D97-9EE6-7444-9191-6696E04729CF}" type="parTrans" cxnId="{1012ADE0-0558-4D41-868F-82D6A3076C76}">
      <dgm:prSet/>
      <dgm:spPr/>
      <dgm:t>
        <a:bodyPr/>
        <a:lstStyle/>
        <a:p>
          <a:endParaRPr lang="en-US"/>
        </a:p>
      </dgm:t>
    </dgm:pt>
    <dgm:pt modelId="{E827EF8D-C463-9049-9E4F-29F6B9FC6E12}" type="sibTrans" cxnId="{1012ADE0-0558-4D41-868F-82D6A3076C76}">
      <dgm:prSet/>
      <dgm:spPr/>
      <dgm:t>
        <a:bodyPr/>
        <a:lstStyle/>
        <a:p>
          <a:endParaRPr lang="en-US"/>
        </a:p>
      </dgm:t>
    </dgm:pt>
    <dgm:pt modelId="{EC792EBD-6E4F-0D42-BB12-C77B068FC44B}">
      <dgm:prSet phldrT="[Text]"/>
      <dgm:spPr/>
      <dgm:t>
        <a:bodyPr/>
        <a:lstStyle/>
        <a:p>
          <a:r>
            <a:rPr lang="en-US" dirty="0"/>
            <a:t>N/A (filesystem handling irrelevant)</a:t>
          </a:r>
        </a:p>
      </dgm:t>
    </dgm:pt>
    <dgm:pt modelId="{8C3FB875-0480-7044-B356-D06F458F0E2B}" type="parTrans" cxnId="{42F861AB-563A-5741-8C43-623775D0F7F7}">
      <dgm:prSet/>
      <dgm:spPr/>
      <dgm:t>
        <a:bodyPr/>
        <a:lstStyle/>
        <a:p>
          <a:endParaRPr lang="en-US"/>
        </a:p>
      </dgm:t>
    </dgm:pt>
    <dgm:pt modelId="{8C724783-562F-3B41-BB74-C36EDB9B0EFC}" type="sibTrans" cxnId="{42F861AB-563A-5741-8C43-623775D0F7F7}">
      <dgm:prSet/>
      <dgm:spPr/>
      <dgm:t>
        <a:bodyPr/>
        <a:lstStyle/>
        <a:p>
          <a:endParaRPr lang="en-US"/>
        </a:p>
      </dgm:t>
    </dgm:pt>
    <dgm:pt modelId="{ABCF6405-DB2D-6D41-A586-73E5EF080C13}">
      <dgm:prSet phldrT="[Text]"/>
      <dgm:spPr/>
      <dgm:t>
        <a:bodyPr/>
        <a:lstStyle/>
        <a:p>
          <a:r>
            <a:rPr lang="en-US" dirty="0"/>
            <a:t>What does the package do?</a:t>
          </a:r>
        </a:p>
      </dgm:t>
    </dgm:pt>
    <dgm:pt modelId="{DD99C4A0-83EE-2745-88CA-796714FE2312}" type="parTrans" cxnId="{35F8443E-3BE3-E54E-9AF6-0C52E5256724}">
      <dgm:prSet/>
      <dgm:spPr/>
      <dgm:t>
        <a:bodyPr/>
        <a:lstStyle/>
        <a:p>
          <a:endParaRPr lang="en-US"/>
        </a:p>
      </dgm:t>
    </dgm:pt>
    <dgm:pt modelId="{918D82F4-9BA2-6941-86FC-E69CB070B719}" type="sibTrans" cxnId="{35F8443E-3BE3-E54E-9AF6-0C52E5256724}">
      <dgm:prSet/>
      <dgm:spPr/>
      <dgm:t>
        <a:bodyPr/>
        <a:lstStyle/>
        <a:p>
          <a:endParaRPr lang="en-US"/>
        </a:p>
      </dgm:t>
    </dgm:pt>
    <dgm:pt modelId="{6E008F06-916A-A64C-8BC0-864DC43B37AC}" type="pres">
      <dgm:prSet presAssocID="{4D8CEC42-CEB8-854D-ACFD-0F00E88145E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8E68991-C5C3-854B-B940-5AA6530C8A27}" type="pres">
      <dgm:prSet presAssocID="{EB3D2EF9-A3D0-404A-A314-6F16759E5BD4}" presName="circle1" presStyleLbl="node1" presStyleIdx="0" presStyleCnt="3"/>
      <dgm:spPr/>
    </dgm:pt>
    <dgm:pt modelId="{8A6A1302-A2CA-1544-9B88-B9FA6C726AD5}" type="pres">
      <dgm:prSet presAssocID="{EB3D2EF9-A3D0-404A-A314-6F16759E5BD4}" presName="space" presStyleCnt="0"/>
      <dgm:spPr/>
    </dgm:pt>
    <dgm:pt modelId="{E0938702-5EC9-B64C-9B68-B90766E54738}" type="pres">
      <dgm:prSet presAssocID="{EB3D2EF9-A3D0-404A-A314-6F16759E5BD4}" presName="rect1" presStyleLbl="alignAcc1" presStyleIdx="0" presStyleCnt="3"/>
      <dgm:spPr/>
    </dgm:pt>
    <dgm:pt modelId="{684CE687-EC69-834A-925A-5E6596B71AE0}" type="pres">
      <dgm:prSet presAssocID="{FA8B753E-17FB-CD49-935D-25FE22784B13}" presName="vertSpace2" presStyleLbl="node1" presStyleIdx="0" presStyleCnt="3"/>
      <dgm:spPr/>
    </dgm:pt>
    <dgm:pt modelId="{44541B1D-7927-0C4D-8E9E-9946781CEA1F}" type="pres">
      <dgm:prSet presAssocID="{FA8B753E-17FB-CD49-935D-25FE22784B13}" presName="circle2" presStyleLbl="node1" presStyleIdx="1" presStyleCnt="3"/>
      <dgm:spPr/>
    </dgm:pt>
    <dgm:pt modelId="{DE0EB1E3-F49A-444F-8462-B192D504FD68}" type="pres">
      <dgm:prSet presAssocID="{FA8B753E-17FB-CD49-935D-25FE22784B13}" presName="rect2" presStyleLbl="alignAcc1" presStyleIdx="1" presStyleCnt="3"/>
      <dgm:spPr/>
    </dgm:pt>
    <dgm:pt modelId="{97F13F99-7058-A74B-9B6C-9F390AF485D2}" type="pres">
      <dgm:prSet presAssocID="{4C0856CD-9DFC-2A49-8A99-1CB1B2F307F4}" presName="vertSpace3" presStyleLbl="node1" presStyleIdx="1" presStyleCnt="3"/>
      <dgm:spPr/>
    </dgm:pt>
    <dgm:pt modelId="{FE53799A-B035-2543-9368-B2EA7A4BD1E1}" type="pres">
      <dgm:prSet presAssocID="{4C0856CD-9DFC-2A49-8A99-1CB1B2F307F4}" presName="circle3" presStyleLbl="node1" presStyleIdx="2" presStyleCnt="3"/>
      <dgm:spPr/>
    </dgm:pt>
    <dgm:pt modelId="{00A26935-4B86-9842-841D-F0D3024ABCF4}" type="pres">
      <dgm:prSet presAssocID="{4C0856CD-9DFC-2A49-8A99-1CB1B2F307F4}" presName="rect3" presStyleLbl="alignAcc1" presStyleIdx="2" presStyleCnt="3"/>
      <dgm:spPr/>
    </dgm:pt>
    <dgm:pt modelId="{AB5D0063-D5F6-8942-A6AE-EF4BDB439DF0}" type="pres">
      <dgm:prSet presAssocID="{EB3D2EF9-A3D0-404A-A314-6F16759E5BD4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6F9674E8-0897-B440-BB63-A83F537A9664}" type="pres">
      <dgm:prSet presAssocID="{EB3D2EF9-A3D0-404A-A314-6F16759E5BD4}" presName="rect1ChTx" presStyleLbl="alignAcc1" presStyleIdx="2" presStyleCnt="3">
        <dgm:presLayoutVars>
          <dgm:bulletEnabled val="1"/>
        </dgm:presLayoutVars>
      </dgm:prSet>
      <dgm:spPr/>
    </dgm:pt>
    <dgm:pt modelId="{467CF61F-253E-3249-B575-73E9A655C9E9}" type="pres">
      <dgm:prSet presAssocID="{FA8B753E-17FB-CD49-935D-25FE22784B13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15728AB-78B8-774F-AEE0-15523552DC4A}" type="pres">
      <dgm:prSet presAssocID="{FA8B753E-17FB-CD49-935D-25FE22784B13}" presName="rect2ChTx" presStyleLbl="alignAcc1" presStyleIdx="2" presStyleCnt="3">
        <dgm:presLayoutVars>
          <dgm:bulletEnabled val="1"/>
        </dgm:presLayoutVars>
      </dgm:prSet>
      <dgm:spPr/>
    </dgm:pt>
    <dgm:pt modelId="{AEB95B12-7B1A-DC4E-A7D2-726E88DA4B8E}" type="pres">
      <dgm:prSet presAssocID="{4C0856CD-9DFC-2A49-8A99-1CB1B2F307F4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03A9AA70-C010-214C-A711-802BB910B1DF}" type="pres">
      <dgm:prSet presAssocID="{4C0856CD-9DFC-2A49-8A99-1CB1B2F307F4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3A5AFE07-74BD-8749-BEE1-403EFC6EC355}" type="presOf" srcId="{FA8B753E-17FB-CD49-935D-25FE22784B13}" destId="{467CF61F-253E-3249-B575-73E9A655C9E9}" srcOrd="1" destOrd="0" presId="urn:microsoft.com/office/officeart/2005/8/layout/target3"/>
    <dgm:cxn modelId="{9626570C-9A75-5442-9E5D-749A254B3033}" srcId="{4D8CEC42-CEB8-854D-ACFD-0F00E88145E1}" destId="{4C0856CD-9DFC-2A49-8A99-1CB1B2F307F4}" srcOrd="2" destOrd="0" parTransId="{9CB875D1-2EF3-3542-ACD0-8CD746AC0BBD}" sibTransId="{B27CB185-BF98-E04E-B205-FC9764894394}"/>
    <dgm:cxn modelId="{35AF0C2E-6568-AF4D-99B2-2EFF7C6D2A70}" type="presOf" srcId="{EB3D2EF9-A3D0-404A-A314-6F16759E5BD4}" destId="{E0938702-5EC9-B64C-9B68-B90766E54738}" srcOrd="0" destOrd="0" presId="urn:microsoft.com/office/officeart/2005/8/layout/target3"/>
    <dgm:cxn modelId="{88DCB431-1340-1A4C-9783-4FA87FC1204A}" type="presOf" srcId="{EB3D2EF9-A3D0-404A-A314-6F16759E5BD4}" destId="{AB5D0063-D5F6-8942-A6AE-EF4BDB439DF0}" srcOrd="1" destOrd="0" presId="urn:microsoft.com/office/officeart/2005/8/layout/target3"/>
    <dgm:cxn modelId="{64D28A32-978B-AC4B-B65F-203093658A91}" srcId="{4D8CEC42-CEB8-854D-ACFD-0F00E88145E1}" destId="{FA8B753E-17FB-CD49-935D-25FE22784B13}" srcOrd="1" destOrd="0" parTransId="{3E683AE3-3BA0-3A41-9CDF-C1A70CB88E66}" sibTransId="{447ED5DE-6464-D341-87E1-7B9777165A50}"/>
    <dgm:cxn modelId="{8BC6803B-DE87-314F-B532-1FB925448775}" type="presOf" srcId="{4C0856CD-9DFC-2A49-8A99-1CB1B2F307F4}" destId="{AEB95B12-7B1A-DC4E-A7D2-726E88DA4B8E}" srcOrd="1" destOrd="0" presId="urn:microsoft.com/office/officeart/2005/8/layout/target3"/>
    <dgm:cxn modelId="{35F8443E-3BE3-E54E-9AF6-0C52E5256724}" srcId="{4C0856CD-9DFC-2A49-8A99-1CB1B2F307F4}" destId="{ABCF6405-DB2D-6D41-A586-73E5EF080C13}" srcOrd="0" destOrd="0" parTransId="{DD99C4A0-83EE-2745-88CA-796714FE2312}" sibTransId="{918D82F4-9BA2-6941-86FC-E69CB070B719}"/>
    <dgm:cxn modelId="{66D5AE41-52B4-9C4E-98ED-33EFCC6B417C}" type="presOf" srcId="{FA8B753E-17FB-CD49-935D-25FE22784B13}" destId="{DE0EB1E3-F49A-444F-8462-B192D504FD68}" srcOrd="0" destOrd="0" presId="urn:microsoft.com/office/officeart/2005/8/layout/target3"/>
    <dgm:cxn modelId="{36A27258-9935-9D49-B665-5DAA45B28D11}" type="presOf" srcId="{AA986898-8556-4548-892D-90C91D080681}" destId="{A15728AB-78B8-774F-AEE0-15523552DC4A}" srcOrd="0" destOrd="0" presId="urn:microsoft.com/office/officeart/2005/8/layout/target3"/>
    <dgm:cxn modelId="{C4A17366-2407-E94C-93DE-CB69D7871365}" srcId="{4D8CEC42-CEB8-854D-ACFD-0F00E88145E1}" destId="{EB3D2EF9-A3D0-404A-A314-6F16759E5BD4}" srcOrd="0" destOrd="0" parTransId="{F209586E-FC78-1F44-BDD7-52D9C6C9A640}" sibTransId="{48AF2962-95BA-3E47-9DD5-B7AE47187DC5}"/>
    <dgm:cxn modelId="{42F861AB-563A-5741-8C43-623775D0F7F7}" srcId="{EB3D2EF9-A3D0-404A-A314-6F16759E5BD4}" destId="{EC792EBD-6E4F-0D42-BB12-C77B068FC44B}" srcOrd="0" destOrd="0" parTransId="{8C3FB875-0480-7044-B356-D06F458F0E2B}" sibTransId="{8C724783-562F-3B41-BB74-C36EDB9B0EFC}"/>
    <dgm:cxn modelId="{71D1F4B8-7DCF-E44E-8893-26A0FE83B67C}" type="presOf" srcId="{4C0856CD-9DFC-2A49-8A99-1CB1B2F307F4}" destId="{00A26935-4B86-9842-841D-F0D3024ABCF4}" srcOrd="0" destOrd="0" presId="urn:microsoft.com/office/officeart/2005/8/layout/target3"/>
    <dgm:cxn modelId="{B61D78C3-7146-ED40-BB79-6FE5D881F587}" type="presOf" srcId="{EC792EBD-6E4F-0D42-BB12-C77B068FC44B}" destId="{6F9674E8-0897-B440-BB63-A83F537A9664}" srcOrd="0" destOrd="0" presId="urn:microsoft.com/office/officeart/2005/8/layout/target3"/>
    <dgm:cxn modelId="{41A799D0-D29C-DE41-8BED-C82A7048EE6A}" type="presOf" srcId="{ABCF6405-DB2D-6D41-A586-73E5EF080C13}" destId="{03A9AA70-C010-214C-A711-802BB910B1DF}" srcOrd="0" destOrd="0" presId="urn:microsoft.com/office/officeart/2005/8/layout/target3"/>
    <dgm:cxn modelId="{1012ADE0-0558-4D41-868F-82D6A3076C76}" srcId="{FA8B753E-17FB-CD49-935D-25FE22784B13}" destId="{AA986898-8556-4548-892D-90C91D080681}" srcOrd="0" destOrd="0" parTransId="{DABE6D97-9EE6-7444-9191-6696E04729CF}" sibTransId="{E827EF8D-C463-9049-9E4F-29F6B9FC6E12}"/>
    <dgm:cxn modelId="{DC4AD4F4-9980-A04C-A83A-D485C9644BBA}" type="presOf" srcId="{4D8CEC42-CEB8-854D-ACFD-0F00E88145E1}" destId="{6E008F06-916A-A64C-8BC0-864DC43B37AC}" srcOrd="0" destOrd="0" presId="urn:microsoft.com/office/officeart/2005/8/layout/target3"/>
    <dgm:cxn modelId="{716E312D-3473-594C-BE57-540E2757CA70}" type="presParOf" srcId="{6E008F06-916A-A64C-8BC0-864DC43B37AC}" destId="{18E68991-C5C3-854B-B940-5AA6530C8A27}" srcOrd="0" destOrd="0" presId="urn:microsoft.com/office/officeart/2005/8/layout/target3"/>
    <dgm:cxn modelId="{34F5C20C-0B6A-F547-8E0A-D899E1DF6AFD}" type="presParOf" srcId="{6E008F06-916A-A64C-8BC0-864DC43B37AC}" destId="{8A6A1302-A2CA-1544-9B88-B9FA6C726AD5}" srcOrd="1" destOrd="0" presId="urn:microsoft.com/office/officeart/2005/8/layout/target3"/>
    <dgm:cxn modelId="{A5D54373-E33F-DD4A-924A-C835DB057DEE}" type="presParOf" srcId="{6E008F06-916A-A64C-8BC0-864DC43B37AC}" destId="{E0938702-5EC9-B64C-9B68-B90766E54738}" srcOrd="2" destOrd="0" presId="urn:microsoft.com/office/officeart/2005/8/layout/target3"/>
    <dgm:cxn modelId="{D7456784-61CE-364E-ACCE-ECCBE93FFA50}" type="presParOf" srcId="{6E008F06-916A-A64C-8BC0-864DC43B37AC}" destId="{684CE687-EC69-834A-925A-5E6596B71AE0}" srcOrd="3" destOrd="0" presId="urn:microsoft.com/office/officeart/2005/8/layout/target3"/>
    <dgm:cxn modelId="{67DB4FBB-EA79-D54B-B760-873E6049259E}" type="presParOf" srcId="{6E008F06-916A-A64C-8BC0-864DC43B37AC}" destId="{44541B1D-7927-0C4D-8E9E-9946781CEA1F}" srcOrd="4" destOrd="0" presId="urn:microsoft.com/office/officeart/2005/8/layout/target3"/>
    <dgm:cxn modelId="{1CF4A298-66BF-5545-853C-61BF3C9982A2}" type="presParOf" srcId="{6E008F06-916A-A64C-8BC0-864DC43B37AC}" destId="{DE0EB1E3-F49A-444F-8462-B192D504FD68}" srcOrd="5" destOrd="0" presId="urn:microsoft.com/office/officeart/2005/8/layout/target3"/>
    <dgm:cxn modelId="{7255D139-B780-2344-965F-6AB4A5FD9A7F}" type="presParOf" srcId="{6E008F06-916A-A64C-8BC0-864DC43B37AC}" destId="{97F13F99-7058-A74B-9B6C-9F390AF485D2}" srcOrd="6" destOrd="0" presId="urn:microsoft.com/office/officeart/2005/8/layout/target3"/>
    <dgm:cxn modelId="{70AF21F3-74EE-6B46-AF5D-1714077B543F}" type="presParOf" srcId="{6E008F06-916A-A64C-8BC0-864DC43B37AC}" destId="{FE53799A-B035-2543-9368-B2EA7A4BD1E1}" srcOrd="7" destOrd="0" presId="urn:microsoft.com/office/officeart/2005/8/layout/target3"/>
    <dgm:cxn modelId="{42F1429F-8CC5-6A4D-ACC9-FBD6406D8242}" type="presParOf" srcId="{6E008F06-916A-A64C-8BC0-864DC43B37AC}" destId="{00A26935-4B86-9842-841D-F0D3024ABCF4}" srcOrd="8" destOrd="0" presId="urn:microsoft.com/office/officeart/2005/8/layout/target3"/>
    <dgm:cxn modelId="{E348354B-5140-9F43-97C3-40EAFD4BA2CD}" type="presParOf" srcId="{6E008F06-916A-A64C-8BC0-864DC43B37AC}" destId="{AB5D0063-D5F6-8942-A6AE-EF4BDB439DF0}" srcOrd="9" destOrd="0" presId="urn:microsoft.com/office/officeart/2005/8/layout/target3"/>
    <dgm:cxn modelId="{367067EA-D329-8B4D-91FD-86A80458F545}" type="presParOf" srcId="{6E008F06-916A-A64C-8BC0-864DC43B37AC}" destId="{6F9674E8-0897-B440-BB63-A83F537A9664}" srcOrd="10" destOrd="0" presId="urn:microsoft.com/office/officeart/2005/8/layout/target3"/>
    <dgm:cxn modelId="{6ACD8DE4-22DB-824E-B66D-82705A082347}" type="presParOf" srcId="{6E008F06-916A-A64C-8BC0-864DC43B37AC}" destId="{467CF61F-253E-3249-B575-73E9A655C9E9}" srcOrd="11" destOrd="0" presId="urn:microsoft.com/office/officeart/2005/8/layout/target3"/>
    <dgm:cxn modelId="{F65935F4-4573-524F-9DDE-4ACDF26E467D}" type="presParOf" srcId="{6E008F06-916A-A64C-8BC0-864DC43B37AC}" destId="{A15728AB-78B8-774F-AEE0-15523552DC4A}" srcOrd="12" destOrd="0" presId="urn:microsoft.com/office/officeart/2005/8/layout/target3"/>
    <dgm:cxn modelId="{76744574-0B3E-B548-B507-2AF67D794AF7}" type="presParOf" srcId="{6E008F06-916A-A64C-8BC0-864DC43B37AC}" destId="{AEB95B12-7B1A-DC4E-A7D2-726E88DA4B8E}" srcOrd="13" destOrd="0" presId="urn:microsoft.com/office/officeart/2005/8/layout/target3"/>
    <dgm:cxn modelId="{29E77643-9DE2-C34B-BD30-100B92E8F5F7}" type="presParOf" srcId="{6E008F06-916A-A64C-8BC0-864DC43B37AC}" destId="{03A9AA70-C010-214C-A711-802BB910B1DF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8CEC42-CEB8-854D-ACFD-0F00E88145E1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3D2EF9-A3D0-404A-A314-6F16759E5BD4}">
      <dgm:prSet phldrT="[Text]"/>
      <dgm:spPr/>
      <dgm:t>
        <a:bodyPr/>
        <a:lstStyle/>
        <a:p>
          <a:r>
            <a:rPr lang="en-US" dirty="0"/>
            <a:t>Package</a:t>
          </a:r>
        </a:p>
      </dgm:t>
    </dgm:pt>
    <dgm:pt modelId="{F209586E-FC78-1F44-BDD7-52D9C6C9A640}" type="parTrans" cxnId="{C4A17366-2407-E94C-93DE-CB69D7871365}">
      <dgm:prSet/>
      <dgm:spPr/>
      <dgm:t>
        <a:bodyPr/>
        <a:lstStyle/>
        <a:p>
          <a:endParaRPr lang="en-US"/>
        </a:p>
      </dgm:t>
    </dgm:pt>
    <dgm:pt modelId="{48AF2962-95BA-3E47-9DD5-B7AE47187DC5}" type="sibTrans" cxnId="{C4A17366-2407-E94C-93DE-CB69D7871365}">
      <dgm:prSet/>
      <dgm:spPr/>
      <dgm:t>
        <a:bodyPr/>
        <a:lstStyle/>
        <a:p>
          <a:endParaRPr lang="en-US"/>
        </a:p>
      </dgm:t>
    </dgm:pt>
    <dgm:pt modelId="{FA8B753E-17FB-CD49-935D-25FE22784B13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3E683AE3-3BA0-3A41-9CDF-C1A70CB88E66}" type="parTrans" cxnId="{64D28A32-978B-AC4B-B65F-203093658A91}">
      <dgm:prSet/>
      <dgm:spPr/>
      <dgm:t>
        <a:bodyPr/>
        <a:lstStyle/>
        <a:p>
          <a:endParaRPr lang="en-US"/>
        </a:p>
      </dgm:t>
    </dgm:pt>
    <dgm:pt modelId="{447ED5DE-6464-D341-87E1-7B9777165A50}" type="sibTrans" cxnId="{64D28A32-978B-AC4B-B65F-203093658A91}">
      <dgm:prSet/>
      <dgm:spPr/>
      <dgm:t>
        <a:bodyPr/>
        <a:lstStyle/>
        <a:p>
          <a:endParaRPr lang="en-US"/>
        </a:p>
      </dgm:t>
    </dgm:pt>
    <dgm:pt modelId="{4C0856CD-9DFC-2A49-8A99-1CB1B2F307F4}">
      <dgm:prSet phldrT="[Text]"/>
      <dgm:spPr/>
      <dgm:t>
        <a:bodyPr/>
        <a:lstStyle/>
        <a:p>
          <a:r>
            <a:rPr lang="en-US" dirty="0"/>
            <a:t>Actions</a:t>
          </a:r>
        </a:p>
      </dgm:t>
    </dgm:pt>
    <dgm:pt modelId="{9CB875D1-2EF3-3542-ACD0-8CD746AC0BBD}" type="parTrans" cxnId="{9626570C-9A75-5442-9E5D-749A254B3033}">
      <dgm:prSet/>
      <dgm:spPr/>
      <dgm:t>
        <a:bodyPr/>
        <a:lstStyle/>
        <a:p>
          <a:endParaRPr lang="en-US"/>
        </a:p>
      </dgm:t>
    </dgm:pt>
    <dgm:pt modelId="{B27CB185-BF98-E04E-B205-FC9764894394}" type="sibTrans" cxnId="{9626570C-9A75-5442-9E5D-749A254B3033}">
      <dgm:prSet/>
      <dgm:spPr/>
      <dgm:t>
        <a:bodyPr/>
        <a:lstStyle/>
        <a:p>
          <a:endParaRPr lang="en-US"/>
        </a:p>
      </dgm:t>
    </dgm:pt>
    <dgm:pt modelId="{AA986898-8556-4548-892D-90C91D080681}">
      <dgm:prSet phldrT="[Text]"/>
      <dgm:spPr/>
      <dgm:t>
        <a:bodyPr/>
        <a:lstStyle/>
        <a:p>
          <a:r>
            <a:rPr lang="en-US" dirty="0" err="1"/>
            <a:t>GeoRegion</a:t>
          </a:r>
          <a:endParaRPr lang="en-US" dirty="0"/>
        </a:p>
      </dgm:t>
    </dgm:pt>
    <dgm:pt modelId="{DABE6D97-9EE6-7444-9191-6696E04729CF}" type="parTrans" cxnId="{1012ADE0-0558-4D41-868F-82D6A3076C76}">
      <dgm:prSet/>
      <dgm:spPr/>
      <dgm:t>
        <a:bodyPr/>
        <a:lstStyle/>
        <a:p>
          <a:endParaRPr lang="en-US"/>
        </a:p>
      </dgm:t>
    </dgm:pt>
    <dgm:pt modelId="{E827EF8D-C463-9049-9E4F-29F6B9FC6E12}" type="sibTrans" cxnId="{1012ADE0-0558-4D41-868F-82D6A3076C76}">
      <dgm:prSet/>
      <dgm:spPr/>
      <dgm:t>
        <a:bodyPr/>
        <a:lstStyle/>
        <a:p>
          <a:endParaRPr lang="en-US"/>
        </a:p>
      </dgm:t>
    </dgm:pt>
    <dgm:pt modelId="{EC792EBD-6E4F-0D42-BB12-C77B068FC44B}">
      <dgm:prSet phldrT="[Text]"/>
      <dgm:spPr/>
      <dgm:t>
        <a:bodyPr/>
        <a:lstStyle/>
        <a:p>
          <a:endParaRPr lang="en-US" dirty="0"/>
        </a:p>
      </dgm:t>
    </dgm:pt>
    <dgm:pt modelId="{8C3FB875-0480-7044-B356-D06F458F0E2B}" type="parTrans" cxnId="{42F861AB-563A-5741-8C43-623775D0F7F7}">
      <dgm:prSet/>
      <dgm:spPr/>
      <dgm:t>
        <a:bodyPr/>
        <a:lstStyle/>
        <a:p>
          <a:endParaRPr lang="en-US"/>
        </a:p>
      </dgm:t>
    </dgm:pt>
    <dgm:pt modelId="{8C724783-562F-3B41-BB74-C36EDB9B0EFC}" type="sibTrans" cxnId="{42F861AB-563A-5741-8C43-623775D0F7F7}">
      <dgm:prSet/>
      <dgm:spPr/>
      <dgm:t>
        <a:bodyPr/>
        <a:lstStyle/>
        <a:p>
          <a:endParaRPr lang="en-US"/>
        </a:p>
      </dgm:t>
    </dgm:pt>
    <dgm:pt modelId="{ABCF6405-DB2D-6D41-A586-73E5EF080C13}">
      <dgm:prSet phldrT="[Text]"/>
      <dgm:spPr/>
      <dgm:t>
        <a:bodyPr/>
        <a:lstStyle/>
        <a:p>
          <a:r>
            <a:rPr lang="en-US" dirty="0"/>
            <a:t>Data Extraction</a:t>
          </a:r>
        </a:p>
      </dgm:t>
    </dgm:pt>
    <dgm:pt modelId="{DD99C4A0-83EE-2745-88CA-796714FE2312}" type="parTrans" cxnId="{35F8443E-3BE3-E54E-9AF6-0C52E5256724}">
      <dgm:prSet/>
      <dgm:spPr/>
      <dgm:t>
        <a:bodyPr/>
        <a:lstStyle/>
        <a:p>
          <a:endParaRPr lang="en-US"/>
        </a:p>
      </dgm:t>
    </dgm:pt>
    <dgm:pt modelId="{918D82F4-9BA2-6941-86FC-E69CB070B719}" type="sibTrans" cxnId="{35F8443E-3BE3-E54E-9AF6-0C52E5256724}">
      <dgm:prSet/>
      <dgm:spPr/>
      <dgm:t>
        <a:bodyPr/>
        <a:lstStyle/>
        <a:p>
          <a:endParaRPr lang="en-US"/>
        </a:p>
      </dgm:t>
    </dgm:pt>
    <dgm:pt modelId="{347B3CFD-7684-CD4B-8947-58013B64F3C6}">
      <dgm:prSet phldrT="[Text]"/>
      <dgm:spPr/>
      <dgm:t>
        <a:bodyPr/>
        <a:lstStyle/>
        <a:p>
          <a:r>
            <a:rPr lang="en-US" dirty="0"/>
            <a:t>Is XX in YY?</a:t>
          </a:r>
        </a:p>
      </dgm:t>
    </dgm:pt>
    <dgm:pt modelId="{1EB9C8A9-2840-2A46-89F0-E413A00DCBD0}" type="parTrans" cxnId="{0D796D3F-3F29-3D42-AB00-065511FA5382}">
      <dgm:prSet/>
      <dgm:spPr/>
      <dgm:t>
        <a:bodyPr/>
        <a:lstStyle/>
        <a:p>
          <a:endParaRPr lang="en-US"/>
        </a:p>
      </dgm:t>
    </dgm:pt>
    <dgm:pt modelId="{F17421EA-6804-844D-ACB5-440B164C9DBE}" type="sibTrans" cxnId="{0D796D3F-3F29-3D42-AB00-065511FA5382}">
      <dgm:prSet/>
      <dgm:spPr/>
      <dgm:t>
        <a:bodyPr/>
        <a:lstStyle/>
        <a:p>
          <a:endParaRPr lang="en-US"/>
        </a:p>
      </dgm:t>
    </dgm:pt>
    <dgm:pt modelId="{E11FBF9E-528F-0743-867B-BA17B3B38450}">
      <dgm:prSet phldrT="[Text]"/>
      <dgm:spPr/>
      <dgm:t>
        <a:bodyPr/>
        <a:lstStyle/>
        <a:p>
          <a:r>
            <a:rPr lang="en-US" dirty="0" err="1"/>
            <a:t>RegionGrid</a:t>
          </a:r>
          <a:endParaRPr lang="en-US" dirty="0"/>
        </a:p>
      </dgm:t>
    </dgm:pt>
    <dgm:pt modelId="{18D21F59-C2F8-2142-8417-2E4EC8FC05F0}" type="parTrans" cxnId="{CB0A6780-1F4C-1E4A-90B4-7E55370751F5}">
      <dgm:prSet/>
      <dgm:spPr/>
      <dgm:t>
        <a:bodyPr/>
        <a:lstStyle/>
        <a:p>
          <a:endParaRPr lang="en-US"/>
        </a:p>
      </dgm:t>
    </dgm:pt>
    <dgm:pt modelId="{607E138F-B165-E541-B0D5-7E106E4BE9D1}" type="sibTrans" cxnId="{CB0A6780-1F4C-1E4A-90B4-7E55370751F5}">
      <dgm:prSet/>
      <dgm:spPr/>
      <dgm:t>
        <a:bodyPr/>
        <a:lstStyle/>
        <a:p>
          <a:endParaRPr lang="en-US"/>
        </a:p>
      </dgm:t>
    </dgm:pt>
    <dgm:pt modelId="{6A792CEC-8AB6-AE44-A059-C108C37A688C}">
      <dgm:prSet phldrT="[Text]"/>
      <dgm:spPr/>
      <dgm:t>
        <a:bodyPr/>
        <a:lstStyle/>
        <a:p>
          <a:r>
            <a:rPr lang="en-US" b="0" dirty="0" err="1"/>
            <a:t>AbstractLandSea</a:t>
          </a:r>
          <a:endParaRPr lang="en-US" dirty="0"/>
        </a:p>
      </dgm:t>
    </dgm:pt>
    <dgm:pt modelId="{9273B692-7271-794C-8AF0-F355A29F1719}" type="parTrans" cxnId="{195A8D10-9BD4-B443-BC09-24A5D361FEE5}">
      <dgm:prSet/>
      <dgm:spPr/>
      <dgm:t>
        <a:bodyPr/>
        <a:lstStyle/>
        <a:p>
          <a:endParaRPr lang="en-US"/>
        </a:p>
      </dgm:t>
    </dgm:pt>
    <dgm:pt modelId="{BF72D445-BD67-A44E-84A8-740A1D89AC03}" type="sibTrans" cxnId="{195A8D10-9BD4-B443-BC09-24A5D361FEE5}">
      <dgm:prSet/>
      <dgm:spPr/>
      <dgm:t>
        <a:bodyPr/>
        <a:lstStyle/>
        <a:p>
          <a:endParaRPr lang="en-US"/>
        </a:p>
      </dgm:t>
    </dgm:pt>
    <dgm:pt modelId="{FDB2E68B-4E9E-2442-96AA-59BF70877C0D}">
      <dgm:prSet phldrT="[Text]"/>
      <dgm:spPr/>
      <dgm:t>
        <a:bodyPr/>
        <a:lstStyle/>
        <a:p>
          <a:r>
            <a:rPr lang="en-US" dirty="0"/>
            <a:t>ETOPO</a:t>
          </a:r>
        </a:p>
      </dgm:t>
    </dgm:pt>
    <dgm:pt modelId="{DE864629-BF70-0540-8A3C-758DA7797D41}" type="parTrans" cxnId="{2CD969B2-DE33-FC4E-B6C2-4D1419F31CD9}">
      <dgm:prSet/>
      <dgm:spPr/>
      <dgm:t>
        <a:bodyPr/>
        <a:lstStyle/>
        <a:p>
          <a:endParaRPr lang="en-US"/>
        </a:p>
      </dgm:t>
    </dgm:pt>
    <dgm:pt modelId="{899971A7-B200-5446-88F4-FFF690CCCE91}" type="sibTrans" cxnId="{2CD969B2-DE33-FC4E-B6C2-4D1419F31CD9}">
      <dgm:prSet/>
      <dgm:spPr/>
      <dgm:t>
        <a:bodyPr/>
        <a:lstStyle/>
        <a:p>
          <a:endParaRPr lang="en-US"/>
        </a:p>
      </dgm:t>
    </dgm:pt>
    <dgm:pt modelId="{6E008F06-916A-A64C-8BC0-864DC43B37AC}" type="pres">
      <dgm:prSet presAssocID="{4D8CEC42-CEB8-854D-ACFD-0F00E88145E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8E68991-C5C3-854B-B940-5AA6530C8A27}" type="pres">
      <dgm:prSet presAssocID="{EB3D2EF9-A3D0-404A-A314-6F16759E5BD4}" presName="circle1" presStyleLbl="node1" presStyleIdx="0" presStyleCnt="3"/>
      <dgm:spPr/>
    </dgm:pt>
    <dgm:pt modelId="{8A6A1302-A2CA-1544-9B88-B9FA6C726AD5}" type="pres">
      <dgm:prSet presAssocID="{EB3D2EF9-A3D0-404A-A314-6F16759E5BD4}" presName="space" presStyleCnt="0"/>
      <dgm:spPr/>
    </dgm:pt>
    <dgm:pt modelId="{E0938702-5EC9-B64C-9B68-B90766E54738}" type="pres">
      <dgm:prSet presAssocID="{EB3D2EF9-A3D0-404A-A314-6F16759E5BD4}" presName="rect1" presStyleLbl="alignAcc1" presStyleIdx="0" presStyleCnt="3"/>
      <dgm:spPr/>
    </dgm:pt>
    <dgm:pt modelId="{684CE687-EC69-834A-925A-5E6596B71AE0}" type="pres">
      <dgm:prSet presAssocID="{FA8B753E-17FB-CD49-935D-25FE22784B13}" presName="vertSpace2" presStyleLbl="node1" presStyleIdx="0" presStyleCnt="3"/>
      <dgm:spPr/>
    </dgm:pt>
    <dgm:pt modelId="{44541B1D-7927-0C4D-8E9E-9946781CEA1F}" type="pres">
      <dgm:prSet presAssocID="{FA8B753E-17FB-CD49-935D-25FE22784B13}" presName="circle2" presStyleLbl="node1" presStyleIdx="1" presStyleCnt="3"/>
      <dgm:spPr/>
    </dgm:pt>
    <dgm:pt modelId="{DE0EB1E3-F49A-444F-8462-B192D504FD68}" type="pres">
      <dgm:prSet presAssocID="{FA8B753E-17FB-CD49-935D-25FE22784B13}" presName="rect2" presStyleLbl="alignAcc1" presStyleIdx="1" presStyleCnt="3"/>
      <dgm:spPr/>
    </dgm:pt>
    <dgm:pt modelId="{97F13F99-7058-A74B-9B6C-9F390AF485D2}" type="pres">
      <dgm:prSet presAssocID="{4C0856CD-9DFC-2A49-8A99-1CB1B2F307F4}" presName="vertSpace3" presStyleLbl="node1" presStyleIdx="1" presStyleCnt="3"/>
      <dgm:spPr/>
    </dgm:pt>
    <dgm:pt modelId="{FE53799A-B035-2543-9368-B2EA7A4BD1E1}" type="pres">
      <dgm:prSet presAssocID="{4C0856CD-9DFC-2A49-8A99-1CB1B2F307F4}" presName="circle3" presStyleLbl="node1" presStyleIdx="2" presStyleCnt="3"/>
      <dgm:spPr/>
    </dgm:pt>
    <dgm:pt modelId="{00A26935-4B86-9842-841D-F0D3024ABCF4}" type="pres">
      <dgm:prSet presAssocID="{4C0856CD-9DFC-2A49-8A99-1CB1B2F307F4}" presName="rect3" presStyleLbl="alignAcc1" presStyleIdx="2" presStyleCnt="3"/>
      <dgm:spPr/>
    </dgm:pt>
    <dgm:pt modelId="{AB5D0063-D5F6-8942-A6AE-EF4BDB439DF0}" type="pres">
      <dgm:prSet presAssocID="{EB3D2EF9-A3D0-404A-A314-6F16759E5BD4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6F9674E8-0897-B440-BB63-A83F537A9664}" type="pres">
      <dgm:prSet presAssocID="{EB3D2EF9-A3D0-404A-A314-6F16759E5BD4}" presName="rect1ChTx" presStyleLbl="alignAcc1" presStyleIdx="2" presStyleCnt="3">
        <dgm:presLayoutVars>
          <dgm:bulletEnabled val="1"/>
        </dgm:presLayoutVars>
      </dgm:prSet>
      <dgm:spPr/>
    </dgm:pt>
    <dgm:pt modelId="{467CF61F-253E-3249-B575-73E9A655C9E9}" type="pres">
      <dgm:prSet presAssocID="{FA8B753E-17FB-CD49-935D-25FE22784B13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15728AB-78B8-774F-AEE0-15523552DC4A}" type="pres">
      <dgm:prSet presAssocID="{FA8B753E-17FB-CD49-935D-25FE22784B13}" presName="rect2ChTx" presStyleLbl="alignAcc1" presStyleIdx="2" presStyleCnt="3">
        <dgm:presLayoutVars>
          <dgm:bulletEnabled val="1"/>
        </dgm:presLayoutVars>
      </dgm:prSet>
      <dgm:spPr/>
    </dgm:pt>
    <dgm:pt modelId="{AEB95B12-7B1A-DC4E-A7D2-726E88DA4B8E}" type="pres">
      <dgm:prSet presAssocID="{4C0856CD-9DFC-2A49-8A99-1CB1B2F307F4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03A9AA70-C010-214C-A711-802BB910B1DF}" type="pres">
      <dgm:prSet presAssocID="{4C0856CD-9DFC-2A49-8A99-1CB1B2F307F4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3A5AFE07-74BD-8749-BEE1-403EFC6EC355}" type="presOf" srcId="{FA8B753E-17FB-CD49-935D-25FE22784B13}" destId="{467CF61F-253E-3249-B575-73E9A655C9E9}" srcOrd="1" destOrd="0" presId="urn:microsoft.com/office/officeart/2005/8/layout/target3"/>
    <dgm:cxn modelId="{9626570C-9A75-5442-9E5D-749A254B3033}" srcId="{4D8CEC42-CEB8-854D-ACFD-0F00E88145E1}" destId="{4C0856CD-9DFC-2A49-8A99-1CB1B2F307F4}" srcOrd="2" destOrd="0" parTransId="{9CB875D1-2EF3-3542-ACD0-8CD746AC0BBD}" sibTransId="{B27CB185-BF98-E04E-B205-FC9764894394}"/>
    <dgm:cxn modelId="{195A8D10-9BD4-B443-BC09-24A5D361FEE5}" srcId="{FA8B753E-17FB-CD49-935D-25FE22784B13}" destId="{6A792CEC-8AB6-AE44-A059-C108C37A688C}" srcOrd="2" destOrd="0" parTransId="{9273B692-7271-794C-8AF0-F355A29F1719}" sibTransId="{BF72D445-BD67-A44E-84A8-740A1D89AC03}"/>
    <dgm:cxn modelId="{35AF0C2E-6568-AF4D-99B2-2EFF7C6D2A70}" type="presOf" srcId="{EB3D2EF9-A3D0-404A-A314-6F16759E5BD4}" destId="{E0938702-5EC9-B64C-9B68-B90766E54738}" srcOrd="0" destOrd="0" presId="urn:microsoft.com/office/officeart/2005/8/layout/target3"/>
    <dgm:cxn modelId="{88DCB431-1340-1A4C-9783-4FA87FC1204A}" type="presOf" srcId="{EB3D2EF9-A3D0-404A-A314-6F16759E5BD4}" destId="{AB5D0063-D5F6-8942-A6AE-EF4BDB439DF0}" srcOrd="1" destOrd="0" presId="urn:microsoft.com/office/officeart/2005/8/layout/target3"/>
    <dgm:cxn modelId="{64D28A32-978B-AC4B-B65F-203093658A91}" srcId="{4D8CEC42-CEB8-854D-ACFD-0F00E88145E1}" destId="{FA8B753E-17FB-CD49-935D-25FE22784B13}" srcOrd="1" destOrd="0" parTransId="{3E683AE3-3BA0-3A41-9CDF-C1A70CB88E66}" sibTransId="{447ED5DE-6464-D341-87E1-7B9777165A50}"/>
    <dgm:cxn modelId="{04C2C739-C4EF-9242-8DDF-B99C71C30826}" type="presOf" srcId="{6A792CEC-8AB6-AE44-A059-C108C37A688C}" destId="{A15728AB-78B8-774F-AEE0-15523552DC4A}" srcOrd="0" destOrd="2" presId="urn:microsoft.com/office/officeart/2005/8/layout/target3"/>
    <dgm:cxn modelId="{8BC6803B-DE87-314F-B532-1FB925448775}" type="presOf" srcId="{4C0856CD-9DFC-2A49-8A99-1CB1B2F307F4}" destId="{AEB95B12-7B1A-DC4E-A7D2-726E88DA4B8E}" srcOrd="1" destOrd="0" presId="urn:microsoft.com/office/officeart/2005/8/layout/target3"/>
    <dgm:cxn modelId="{35F8443E-3BE3-E54E-9AF6-0C52E5256724}" srcId="{4C0856CD-9DFC-2A49-8A99-1CB1B2F307F4}" destId="{ABCF6405-DB2D-6D41-A586-73E5EF080C13}" srcOrd="0" destOrd="0" parTransId="{DD99C4A0-83EE-2745-88CA-796714FE2312}" sibTransId="{918D82F4-9BA2-6941-86FC-E69CB070B719}"/>
    <dgm:cxn modelId="{0D796D3F-3F29-3D42-AB00-065511FA5382}" srcId="{4C0856CD-9DFC-2A49-8A99-1CB1B2F307F4}" destId="{347B3CFD-7684-CD4B-8947-58013B64F3C6}" srcOrd="1" destOrd="0" parTransId="{1EB9C8A9-2840-2A46-89F0-E413A00DCBD0}" sibTransId="{F17421EA-6804-844D-ACB5-440B164C9DBE}"/>
    <dgm:cxn modelId="{66D5AE41-52B4-9C4E-98ED-33EFCC6B417C}" type="presOf" srcId="{FA8B753E-17FB-CD49-935D-25FE22784B13}" destId="{DE0EB1E3-F49A-444F-8462-B192D504FD68}" srcOrd="0" destOrd="0" presId="urn:microsoft.com/office/officeart/2005/8/layout/target3"/>
    <dgm:cxn modelId="{55BC2556-5CF2-1042-A3B8-8507E6B85653}" type="presOf" srcId="{347B3CFD-7684-CD4B-8947-58013B64F3C6}" destId="{03A9AA70-C010-214C-A711-802BB910B1DF}" srcOrd="0" destOrd="1" presId="urn:microsoft.com/office/officeart/2005/8/layout/target3"/>
    <dgm:cxn modelId="{36A27258-9935-9D49-B665-5DAA45B28D11}" type="presOf" srcId="{AA986898-8556-4548-892D-90C91D080681}" destId="{A15728AB-78B8-774F-AEE0-15523552DC4A}" srcOrd="0" destOrd="0" presId="urn:microsoft.com/office/officeart/2005/8/layout/target3"/>
    <dgm:cxn modelId="{C4A17366-2407-E94C-93DE-CB69D7871365}" srcId="{4D8CEC42-CEB8-854D-ACFD-0F00E88145E1}" destId="{EB3D2EF9-A3D0-404A-A314-6F16759E5BD4}" srcOrd="0" destOrd="0" parTransId="{F209586E-FC78-1F44-BDD7-52D9C6C9A640}" sibTransId="{48AF2962-95BA-3E47-9DD5-B7AE47187DC5}"/>
    <dgm:cxn modelId="{CB0A6780-1F4C-1E4A-90B4-7E55370751F5}" srcId="{FA8B753E-17FB-CD49-935D-25FE22784B13}" destId="{E11FBF9E-528F-0743-867B-BA17B3B38450}" srcOrd="1" destOrd="0" parTransId="{18D21F59-C2F8-2142-8417-2E4EC8FC05F0}" sibTransId="{607E138F-B165-E541-B0D5-7E106E4BE9D1}"/>
    <dgm:cxn modelId="{0E49659F-0EE2-B442-ABAF-08D705F76C98}" type="presOf" srcId="{FDB2E68B-4E9E-2442-96AA-59BF70877C0D}" destId="{03A9AA70-C010-214C-A711-802BB910B1DF}" srcOrd="0" destOrd="2" presId="urn:microsoft.com/office/officeart/2005/8/layout/target3"/>
    <dgm:cxn modelId="{42F861AB-563A-5741-8C43-623775D0F7F7}" srcId="{EB3D2EF9-A3D0-404A-A314-6F16759E5BD4}" destId="{EC792EBD-6E4F-0D42-BB12-C77B068FC44B}" srcOrd="0" destOrd="0" parTransId="{8C3FB875-0480-7044-B356-D06F458F0E2B}" sibTransId="{8C724783-562F-3B41-BB74-C36EDB9B0EFC}"/>
    <dgm:cxn modelId="{2CD969B2-DE33-FC4E-B6C2-4D1419F31CD9}" srcId="{4C0856CD-9DFC-2A49-8A99-1CB1B2F307F4}" destId="{FDB2E68B-4E9E-2442-96AA-59BF70877C0D}" srcOrd="2" destOrd="0" parTransId="{DE864629-BF70-0540-8A3C-758DA7797D41}" sibTransId="{899971A7-B200-5446-88F4-FFF690CCCE91}"/>
    <dgm:cxn modelId="{71D1F4B8-7DCF-E44E-8893-26A0FE83B67C}" type="presOf" srcId="{4C0856CD-9DFC-2A49-8A99-1CB1B2F307F4}" destId="{00A26935-4B86-9842-841D-F0D3024ABCF4}" srcOrd="0" destOrd="0" presId="urn:microsoft.com/office/officeart/2005/8/layout/target3"/>
    <dgm:cxn modelId="{B61D78C3-7146-ED40-BB79-6FE5D881F587}" type="presOf" srcId="{EC792EBD-6E4F-0D42-BB12-C77B068FC44B}" destId="{6F9674E8-0897-B440-BB63-A83F537A9664}" srcOrd="0" destOrd="0" presId="urn:microsoft.com/office/officeart/2005/8/layout/target3"/>
    <dgm:cxn modelId="{41A799D0-D29C-DE41-8BED-C82A7048EE6A}" type="presOf" srcId="{ABCF6405-DB2D-6D41-A586-73E5EF080C13}" destId="{03A9AA70-C010-214C-A711-802BB910B1DF}" srcOrd="0" destOrd="0" presId="urn:microsoft.com/office/officeart/2005/8/layout/target3"/>
    <dgm:cxn modelId="{1012ADE0-0558-4D41-868F-82D6A3076C76}" srcId="{FA8B753E-17FB-CD49-935D-25FE22784B13}" destId="{AA986898-8556-4548-892D-90C91D080681}" srcOrd="0" destOrd="0" parTransId="{DABE6D97-9EE6-7444-9191-6696E04729CF}" sibTransId="{E827EF8D-C463-9049-9E4F-29F6B9FC6E12}"/>
    <dgm:cxn modelId="{6E530CEC-F410-DD46-918E-67CA57C05A3F}" type="presOf" srcId="{E11FBF9E-528F-0743-867B-BA17B3B38450}" destId="{A15728AB-78B8-774F-AEE0-15523552DC4A}" srcOrd="0" destOrd="1" presId="urn:microsoft.com/office/officeart/2005/8/layout/target3"/>
    <dgm:cxn modelId="{DC4AD4F4-9980-A04C-A83A-D485C9644BBA}" type="presOf" srcId="{4D8CEC42-CEB8-854D-ACFD-0F00E88145E1}" destId="{6E008F06-916A-A64C-8BC0-864DC43B37AC}" srcOrd="0" destOrd="0" presId="urn:microsoft.com/office/officeart/2005/8/layout/target3"/>
    <dgm:cxn modelId="{716E312D-3473-594C-BE57-540E2757CA70}" type="presParOf" srcId="{6E008F06-916A-A64C-8BC0-864DC43B37AC}" destId="{18E68991-C5C3-854B-B940-5AA6530C8A27}" srcOrd="0" destOrd="0" presId="urn:microsoft.com/office/officeart/2005/8/layout/target3"/>
    <dgm:cxn modelId="{34F5C20C-0B6A-F547-8E0A-D899E1DF6AFD}" type="presParOf" srcId="{6E008F06-916A-A64C-8BC0-864DC43B37AC}" destId="{8A6A1302-A2CA-1544-9B88-B9FA6C726AD5}" srcOrd="1" destOrd="0" presId="urn:microsoft.com/office/officeart/2005/8/layout/target3"/>
    <dgm:cxn modelId="{A5D54373-E33F-DD4A-924A-C835DB057DEE}" type="presParOf" srcId="{6E008F06-916A-A64C-8BC0-864DC43B37AC}" destId="{E0938702-5EC9-B64C-9B68-B90766E54738}" srcOrd="2" destOrd="0" presId="urn:microsoft.com/office/officeart/2005/8/layout/target3"/>
    <dgm:cxn modelId="{D7456784-61CE-364E-ACCE-ECCBE93FFA50}" type="presParOf" srcId="{6E008F06-916A-A64C-8BC0-864DC43B37AC}" destId="{684CE687-EC69-834A-925A-5E6596B71AE0}" srcOrd="3" destOrd="0" presId="urn:microsoft.com/office/officeart/2005/8/layout/target3"/>
    <dgm:cxn modelId="{67DB4FBB-EA79-D54B-B760-873E6049259E}" type="presParOf" srcId="{6E008F06-916A-A64C-8BC0-864DC43B37AC}" destId="{44541B1D-7927-0C4D-8E9E-9946781CEA1F}" srcOrd="4" destOrd="0" presId="urn:microsoft.com/office/officeart/2005/8/layout/target3"/>
    <dgm:cxn modelId="{1CF4A298-66BF-5545-853C-61BF3C9982A2}" type="presParOf" srcId="{6E008F06-916A-A64C-8BC0-864DC43B37AC}" destId="{DE0EB1E3-F49A-444F-8462-B192D504FD68}" srcOrd="5" destOrd="0" presId="urn:microsoft.com/office/officeart/2005/8/layout/target3"/>
    <dgm:cxn modelId="{7255D139-B780-2344-965F-6AB4A5FD9A7F}" type="presParOf" srcId="{6E008F06-916A-A64C-8BC0-864DC43B37AC}" destId="{97F13F99-7058-A74B-9B6C-9F390AF485D2}" srcOrd="6" destOrd="0" presId="urn:microsoft.com/office/officeart/2005/8/layout/target3"/>
    <dgm:cxn modelId="{70AF21F3-74EE-6B46-AF5D-1714077B543F}" type="presParOf" srcId="{6E008F06-916A-A64C-8BC0-864DC43B37AC}" destId="{FE53799A-B035-2543-9368-B2EA7A4BD1E1}" srcOrd="7" destOrd="0" presId="urn:microsoft.com/office/officeart/2005/8/layout/target3"/>
    <dgm:cxn modelId="{42F1429F-8CC5-6A4D-ACC9-FBD6406D8242}" type="presParOf" srcId="{6E008F06-916A-A64C-8BC0-864DC43B37AC}" destId="{00A26935-4B86-9842-841D-F0D3024ABCF4}" srcOrd="8" destOrd="0" presId="urn:microsoft.com/office/officeart/2005/8/layout/target3"/>
    <dgm:cxn modelId="{E348354B-5140-9F43-97C3-40EAFD4BA2CD}" type="presParOf" srcId="{6E008F06-916A-A64C-8BC0-864DC43B37AC}" destId="{AB5D0063-D5F6-8942-A6AE-EF4BDB439DF0}" srcOrd="9" destOrd="0" presId="urn:microsoft.com/office/officeart/2005/8/layout/target3"/>
    <dgm:cxn modelId="{367067EA-D329-8B4D-91FD-86A80458F545}" type="presParOf" srcId="{6E008F06-916A-A64C-8BC0-864DC43B37AC}" destId="{6F9674E8-0897-B440-BB63-A83F537A9664}" srcOrd="10" destOrd="0" presId="urn:microsoft.com/office/officeart/2005/8/layout/target3"/>
    <dgm:cxn modelId="{6ACD8DE4-22DB-824E-B66D-82705A082347}" type="presParOf" srcId="{6E008F06-916A-A64C-8BC0-864DC43B37AC}" destId="{467CF61F-253E-3249-B575-73E9A655C9E9}" srcOrd="11" destOrd="0" presId="urn:microsoft.com/office/officeart/2005/8/layout/target3"/>
    <dgm:cxn modelId="{F65935F4-4573-524F-9DDE-4ACDF26E467D}" type="presParOf" srcId="{6E008F06-916A-A64C-8BC0-864DC43B37AC}" destId="{A15728AB-78B8-774F-AEE0-15523552DC4A}" srcOrd="12" destOrd="0" presId="urn:microsoft.com/office/officeart/2005/8/layout/target3"/>
    <dgm:cxn modelId="{76744574-0B3E-B548-B507-2AF67D794AF7}" type="presParOf" srcId="{6E008F06-916A-A64C-8BC0-864DC43B37AC}" destId="{AEB95B12-7B1A-DC4E-A7D2-726E88DA4B8E}" srcOrd="13" destOrd="0" presId="urn:microsoft.com/office/officeart/2005/8/layout/target3"/>
    <dgm:cxn modelId="{29E77643-9DE2-C34B-BD30-100B92E8F5F7}" type="presParOf" srcId="{6E008F06-916A-A64C-8BC0-864DC43B37AC}" destId="{03A9AA70-C010-214C-A711-802BB910B1DF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8CEC42-CEB8-854D-ACFD-0F00E88145E1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3D2EF9-A3D0-404A-A314-6F16759E5BD4}">
      <dgm:prSet phldrT="[Text]"/>
      <dgm:spPr/>
      <dgm:t>
        <a:bodyPr/>
        <a:lstStyle/>
        <a:p>
          <a:r>
            <a:rPr lang="en-US" dirty="0"/>
            <a:t>Package</a:t>
          </a:r>
        </a:p>
      </dgm:t>
    </dgm:pt>
    <dgm:pt modelId="{F209586E-FC78-1F44-BDD7-52D9C6C9A640}" type="parTrans" cxnId="{C4A17366-2407-E94C-93DE-CB69D7871365}">
      <dgm:prSet/>
      <dgm:spPr/>
      <dgm:t>
        <a:bodyPr/>
        <a:lstStyle/>
        <a:p>
          <a:endParaRPr lang="en-US"/>
        </a:p>
      </dgm:t>
    </dgm:pt>
    <dgm:pt modelId="{48AF2962-95BA-3E47-9DD5-B7AE47187DC5}" type="sibTrans" cxnId="{C4A17366-2407-E94C-93DE-CB69D7871365}">
      <dgm:prSet/>
      <dgm:spPr/>
      <dgm:t>
        <a:bodyPr/>
        <a:lstStyle/>
        <a:p>
          <a:endParaRPr lang="en-US"/>
        </a:p>
      </dgm:t>
    </dgm:pt>
    <dgm:pt modelId="{FA8B753E-17FB-CD49-935D-25FE22784B13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3E683AE3-3BA0-3A41-9CDF-C1A70CB88E66}" type="parTrans" cxnId="{64D28A32-978B-AC4B-B65F-203093658A91}">
      <dgm:prSet/>
      <dgm:spPr/>
      <dgm:t>
        <a:bodyPr/>
        <a:lstStyle/>
        <a:p>
          <a:endParaRPr lang="en-US"/>
        </a:p>
      </dgm:t>
    </dgm:pt>
    <dgm:pt modelId="{447ED5DE-6464-D341-87E1-7B9777165A50}" type="sibTrans" cxnId="{64D28A32-978B-AC4B-B65F-203093658A91}">
      <dgm:prSet/>
      <dgm:spPr/>
      <dgm:t>
        <a:bodyPr/>
        <a:lstStyle/>
        <a:p>
          <a:endParaRPr lang="en-US"/>
        </a:p>
      </dgm:t>
    </dgm:pt>
    <dgm:pt modelId="{4C0856CD-9DFC-2A49-8A99-1CB1B2F307F4}">
      <dgm:prSet phldrT="[Text]"/>
      <dgm:spPr/>
      <dgm:t>
        <a:bodyPr/>
        <a:lstStyle/>
        <a:p>
          <a:r>
            <a:rPr lang="en-US" dirty="0"/>
            <a:t>Actions</a:t>
          </a:r>
        </a:p>
      </dgm:t>
    </dgm:pt>
    <dgm:pt modelId="{9CB875D1-2EF3-3542-ACD0-8CD746AC0BBD}" type="parTrans" cxnId="{9626570C-9A75-5442-9E5D-749A254B3033}">
      <dgm:prSet/>
      <dgm:spPr/>
      <dgm:t>
        <a:bodyPr/>
        <a:lstStyle/>
        <a:p>
          <a:endParaRPr lang="en-US"/>
        </a:p>
      </dgm:t>
    </dgm:pt>
    <dgm:pt modelId="{B27CB185-BF98-E04E-B205-FC9764894394}" type="sibTrans" cxnId="{9626570C-9A75-5442-9E5D-749A254B3033}">
      <dgm:prSet/>
      <dgm:spPr/>
      <dgm:t>
        <a:bodyPr/>
        <a:lstStyle/>
        <a:p>
          <a:endParaRPr lang="en-US"/>
        </a:p>
      </dgm:t>
    </dgm:pt>
    <dgm:pt modelId="{AA986898-8556-4548-892D-90C91D080681}">
      <dgm:prSet phldrT="[Text]"/>
      <dgm:spPr/>
      <dgm:t>
        <a:bodyPr/>
        <a:lstStyle/>
        <a:p>
          <a:r>
            <a:rPr lang="en-US" dirty="0"/>
            <a:t>Dataset</a:t>
          </a:r>
        </a:p>
      </dgm:t>
    </dgm:pt>
    <dgm:pt modelId="{DABE6D97-9EE6-7444-9191-6696E04729CF}" type="parTrans" cxnId="{1012ADE0-0558-4D41-868F-82D6A3076C76}">
      <dgm:prSet/>
      <dgm:spPr/>
      <dgm:t>
        <a:bodyPr/>
        <a:lstStyle/>
        <a:p>
          <a:endParaRPr lang="en-US"/>
        </a:p>
      </dgm:t>
    </dgm:pt>
    <dgm:pt modelId="{E827EF8D-C463-9049-9E4F-29F6B9FC6E12}" type="sibTrans" cxnId="{1012ADE0-0558-4D41-868F-82D6A3076C76}">
      <dgm:prSet/>
      <dgm:spPr/>
      <dgm:t>
        <a:bodyPr/>
        <a:lstStyle/>
        <a:p>
          <a:endParaRPr lang="en-US"/>
        </a:p>
      </dgm:t>
    </dgm:pt>
    <dgm:pt modelId="{EC792EBD-6E4F-0D42-BB12-C77B068FC44B}">
      <dgm:prSet phldrT="[Text]"/>
      <dgm:spPr/>
      <dgm:t>
        <a:bodyPr/>
        <a:lstStyle/>
        <a:p>
          <a:r>
            <a:rPr lang="en-US" dirty="0"/>
            <a:t>Land-Sea Mask</a:t>
          </a:r>
        </a:p>
      </dgm:t>
    </dgm:pt>
    <dgm:pt modelId="{8C3FB875-0480-7044-B356-D06F458F0E2B}" type="parTrans" cxnId="{42F861AB-563A-5741-8C43-623775D0F7F7}">
      <dgm:prSet/>
      <dgm:spPr/>
      <dgm:t>
        <a:bodyPr/>
        <a:lstStyle/>
        <a:p>
          <a:endParaRPr lang="en-US"/>
        </a:p>
      </dgm:t>
    </dgm:pt>
    <dgm:pt modelId="{8C724783-562F-3B41-BB74-C36EDB9B0EFC}" type="sibTrans" cxnId="{42F861AB-563A-5741-8C43-623775D0F7F7}">
      <dgm:prSet/>
      <dgm:spPr/>
      <dgm:t>
        <a:bodyPr/>
        <a:lstStyle/>
        <a:p>
          <a:endParaRPr lang="en-US"/>
        </a:p>
      </dgm:t>
    </dgm:pt>
    <dgm:pt modelId="{8D48361F-3F7F-864E-8FAD-E8F732A0CE5B}">
      <dgm:prSet phldrT="[Text]"/>
      <dgm:spPr/>
      <dgm:t>
        <a:bodyPr/>
        <a:lstStyle/>
        <a:p>
          <a:r>
            <a:rPr lang="en-US" dirty="0"/>
            <a:t>Variables</a:t>
          </a:r>
        </a:p>
      </dgm:t>
    </dgm:pt>
    <dgm:pt modelId="{85154D14-A183-1E42-830B-1F29ED625133}" type="parTrans" cxnId="{60AB3B2B-181D-BF4E-AFB1-222D0AED17BC}">
      <dgm:prSet/>
      <dgm:spPr/>
      <dgm:t>
        <a:bodyPr/>
        <a:lstStyle/>
        <a:p>
          <a:endParaRPr lang="en-US"/>
        </a:p>
      </dgm:t>
    </dgm:pt>
    <dgm:pt modelId="{6070BC7B-D6AB-024B-806C-83EE41EBA42F}" type="sibTrans" cxnId="{60AB3B2B-181D-BF4E-AFB1-222D0AED17BC}">
      <dgm:prSet/>
      <dgm:spPr/>
      <dgm:t>
        <a:bodyPr/>
        <a:lstStyle/>
        <a:p>
          <a:endParaRPr lang="en-US"/>
        </a:p>
      </dgm:t>
    </dgm:pt>
    <dgm:pt modelId="{37C77294-62E8-934D-9F82-6FB7B06B5D42}">
      <dgm:prSet phldrT="[Text]"/>
      <dgm:spPr/>
      <dgm:t>
        <a:bodyPr/>
        <a:lstStyle/>
        <a:p>
          <a:r>
            <a:rPr lang="en-US" dirty="0"/>
            <a:t>Geographic Region</a:t>
          </a:r>
        </a:p>
      </dgm:t>
    </dgm:pt>
    <dgm:pt modelId="{44593107-2079-CD4B-A22C-91F229B7AFAC}" type="parTrans" cxnId="{D543C01A-23D3-C44C-B0E5-E0497A4CFDF6}">
      <dgm:prSet/>
      <dgm:spPr/>
      <dgm:t>
        <a:bodyPr/>
        <a:lstStyle/>
        <a:p>
          <a:endParaRPr lang="en-US"/>
        </a:p>
      </dgm:t>
    </dgm:pt>
    <dgm:pt modelId="{E790F8BC-1B2C-A44C-81F4-771621082DDA}" type="sibTrans" cxnId="{D543C01A-23D3-C44C-B0E5-E0497A4CFDF6}">
      <dgm:prSet/>
      <dgm:spPr/>
      <dgm:t>
        <a:bodyPr/>
        <a:lstStyle/>
        <a:p>
          <a:endParaRPr lang="en-US"/>
        </a:p>
      </dgm:t>
    </dgm:pt>
    <dgm:pt modelId="{ABCF6405-DB2D-6D41-A586-73E5EF080C13}">
      <dgm:prSet phldrT="[Text]"/>
      <dgm:spPr/>
      <dgm:t>
        <a:bodyPr/>
        <a:lstStyle/>
        <a:p>
          <a:r>
            <a:rPr lang="en-US" dirty="0"/>
            <a:t>Download</a:t>
          </a:r>
        </a:p>
      </dgm:t>
    </dgm:pt>
    <dgm:pt modelId="{DD99C4A0-83EE-2745-88CA-796714FE2312}" type="parTrans" cxnId="{35F8443E-3BE3-E54E-9AF6-0C52E5256724}">
      <dgm:prSet/>
      <dgm:spPr/>
      <dgm:t>
        <a:bodyPr/>
        <a:lstStyle/>
        <a:p>
          <a:endParaRPr lang="en-US"/>
        </a:p>
      </dgm:t>
    </dgm:pt>
    <dgm:pt modelId="{918D82F4-9BA2-6941-86FC-E69CB070B719}" type="sibTrans" cxnId="{35F8443E-3BE3-E54E-9AF6-0C52E5256724}">
      <dgm:prSet/>
      <dgm:spPr/>
      <dgm:t>
        <a:bodyPr/>
        <a:lstStyle/>
        <a:p>
          <a:endParaRPr lang="en-US"/>
        </a:p>
      </dgm:t>
    </dgm:pt>
    <dgm:pt modelId="{C5D40DCB-F3B3-C143-9240-D7674242489A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26018A78-780B-F749-82DB-B50C6AD6ADCC}" type="parTrans" cxnId="{FA5855A2-7558-1345-9015-699E990867FE}">
      <dgm:prSet/>
      <dgm:spPr/>
      <dgm:t>
        <a:bodyPr/>
        <a:lstStyle/>
        <a:p>
          <a:endParaRPr lang="en-US"/>
        </a:p>
      </dgm:t>
    </dgm:pt>
    <dgm:pt modelId="{BC0D9080-6D6F-794B-97CD-DE7EBA9ABD31}" type="sibTrans" cxnId="{FA5855A2-7558-1345-9015-699E990867FE}">
      <dgm:prSet/>
      <dgm:spPr/>
      <dgm:t>
        <a:bodyPr/>
        <a:lstStyle/>
        <a:p>
          <a:endParaRPr lang="en-US"/>
        </a:p>
      </dgm:t>
    </dgm:pt>
    <dgm:pt modelId="{9C86AB84-73F7-1F4D-A6FD-497E1CF58453}">
      <dgm:prSet phldrT="[Text]"/>
      <dgm:spPr/>
      <dgm:t>
        <a:bodyPr/>
        <a:lstStyle/>
        <a:p>
          <a:r>
            <a:rPr lang="en-US" dirty="0"/>
            <a:t>Calculation</a:t>
          </a:r>
        </a:p>
      </dgm:t>
    </dgm:pt>
    <dgm:pt modelId="{E4A83A98-F046-8C4F-B97B-9346CEEAF9D4}" type="parTrans" cxnId="{FA017D19-DF5C-8E44-9279-F727853EF8CD}">
      <dgm:prSet/>
      <dgm:spPr/>
      <dgm:t>
        <a:bodyPr/>
        <a:lstStyle/>
        <a:p>
          <a:endParaRPr lang="en-US"/>
        </a:p>
      </dgm:t>
    </dgm:pt>
    <dgm:pt modelId="{8360122D-0E15-4540-97B0-4431ED6337DA}" type="sibTrans" cxnId="{FA017D19-DF5C-8E44-9279-F727853EF8CD}">
      <dgm:prSet/>
      <dgm:spPr/>
      <dgm:t>
        <a:bodyPr/>
        <a:lstStyle/>
        <a:p>
          <a:endParaRPr lang="en-US"/>
        </a:p>
      </dgm:t>
    </dgm:pt>
    <dgm:pt modelId="{DCF0CDFE-E5B9-AC43-A6FA-6386317331C5}">
      <dgm:prSet phldrT="[Text]"/>
      <dgm:spPr/>
      <dgm:t>
        <a:bodyPr/>
        <a:lstStyle/>
        <a:p>
          <a:r>
            <a:rPr lang="en-US" dirty="0"/>
            <a:t>Filesystem</a:t>
          </a:r>
        </a:p>
      </dgm:t>
    </dgm:pt>
    <dgm:pt modelId="{161993CF-305B-4246-9A17-761530839FEF}" type="parTrans" cxnId="{433455A0-EDD8-B843-9797-1FAB86921B91}">
      <dgm:prSet/>
      <dgm:spPr/>
      <dgm:t>
        <a:bodyPr/>
        <a:lstStyle/>
        <a:p>
          <a:endParaRPr lang="en-US"/>
        </a:p>
      </dgm:t>
    </dgm:pt>
    <dgm:pt modelId="{5C4882E5-B307-6C40-96D9-E057E01E6DA6}" type="sibTrans" cxnId="{433455A0-EDD8-B843-9797-1FAB86921B91}">
      <dgm:prSet/>
      <dgm:spPr/>
      <dgm:t>
        <a:bodyPr/>
        <a:lstStyle/>
        <a:p>
          <a:endParaRPr lang="en-US"/>
        </a:p>
      </dgm:t>
    </dgm:pt>
    <dgm:pt modelId="{6E008F06-916A-A64C-8BC0-864DC43B37AC}" type="pres">
      <dgm:prSet presAssocID="{4D8CEC42-CEB8-854D-ACFD-0F00E88145E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8E68991-C5C3-854B-B940-5AA6530C8A27}" type="pres">
      <dgm:prSet presAssocID="{EB3D2EF9-A3D0-404A-A314-6F16759E5BD4}" presName="circle1" presStyleLbl="node1" presStyleIdx="0" presStyleCnt="3"/>
      <dgm:spPr/>
    </dgm:pt>
    <dgm:pt modelId="{8A6A1302-A2CA-1544-9B88-B9FA6C726AD5}" type="pres">
      <dgm:prSet presAssocID="{EB3D2EF9-A3D0-404A-A314-6F16759E5BD4}" presName="space" presStyleCnt="0"/>
      <dgm:spPr/>
    </dgm:pt>
    <dgm:pt modelId="{E0938702-5EC9-B64C-9B68-B90766E54738}" type="pres">
      <dgm:prSet presAssocID="{EB3D2EF9-A3D0-404A-A314-6F16759E5BD4}" presName="rect1" presStyleLbl="alignAcc1" presStyleIdx="0" presStyleCnt="3"/>
      <dgm:spPr/>
    </dgm:pt>
    <dgm:pt modelId="{684CE687-EC69-834A-925A-5E6596B71AE0}" type="pres">
      <dgm:prSet presAssocID="{FA8B753E-17FB-CD49-935D-25FE22784B13}" presName="vertSpace2" presStyleLbl="node1" presStyleIdx="0" presStyleCnt="3"/>
      <dgm:spPr/>
    </dgm:pt>
    <dgm:pt modelId="{44541B1D-7927-0C4D-8E9E-9946781CEA1F}" type="pres">
      <dgm:prSet presAssocID="{FA8B753E-17FB-CD49-935D-25FE22784B13}" presName="circle2" presStyleLbl="node1" presStyleIdx="1" presStyleCnt="3"/>
      <dgm:spPr/>
    </dgm:pt>
    <dgm:pt modelId="{DE0EB1E3-F49A-444F-8462-B192D504FD68}" type="pres">
      <dgm:prSet presAssocID="{FA8B753E-17FB-CD49-935D-25FE22784B13}" presName="rect2" presStyleLbl="alignAcc1" presStyleIdx="1" presStyleCnt="3"/>
      <dgm:spPr/>
    </dgm:pt>
    <dgm:pt modelId="{97F13F99-7058-A74B-9B6C-9F390AF485D2}" type="pres">
      <dgm:prSet presAssocID="{4C0856CD-9DFC-2A49-8A99-1CB1B2F307F4}" presName="vertSpace3" presStyleLbl="node1" presStyleIdx="1" presStyleCnt="3"/>
      <dgm:spPr/>
    </dgm:pt>
    <dgm:pt modelId="{FE53799A-B035-2543-9368-B2EA7A4BD1E1}" type="pres">
      <dgm:prSet presAssocID="{4C0856CD-9DFC-2A49-8A99-1CB1B2F307F4}" presName="circle3" presStyleLbl="node1" presStyleIdx="2" presStyleCnt="3"/>
      <dgm:spPr/>
    </dgm:pt>
    <dgm:pt modelId="{00A26935-4B86-9842-841D-F0D3024ABCF4}" type="pres">
      <dgm:prSet presAssocID="{4C0856CD-9DFC-2A49-8A99-1CB1B2F307F4}" presName="rect3" presStyleLbl="alignAcc1" presStyleIdx="2" presStyleCnt="3"/>
      <dgm:spPr/>
    </dgm:pt>
    <dgm:pt modelId="{AB5D0063-D5F6-8942-A6AE-EF4BDB439DF0}" type="pres">
      <dgm:prSet presAssocID="{EB3D2EF9-A3D0-404A-A314-6F16759E5BD4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6F9674E8-0897-B440-BB63-A83F537A9664}" type="pres">
      <dgm:prSet presAssocID="{EB3D2EF9-A3D0-404A-A314-6F16759E5BD4}" presName="rect1ChTx" presStyleLbl="alignAcc1" presStyleIdx="2" presStyleCnt="3">
        <dgm:presLayoutVars>
          <dgm:bulletEnabled val="1"/>
        </dgm:presLayoutVars>
      </dgm:prSet>
      <dgm:spPr/>
    </dgm:pt>
    <dgm:pt modelId="{467CF61F-253E-3249-B575-73E9A655C9E9}" type="pres">
      <dgm:prSet presAssocID="{FA8B753E-17FB-CD49-935D-25FE22784B13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15728AB-78B8-774F-AEE0-15523552DC4A}" type="pres">
      <dgm:prSet presAssocID="{FA8B753E-17FB-CD49-935D-25FE22784B13}" presName="rect2ChTx" presStyleLbl="alignAcc1" presStyleIdx="2" presStyleCnt="3">
        <dgm:presLayoutVars>
          <dgm:bulletEnabled val="1"/>
        </dgm:presLayoutVars>
      </dgm:prSet>
      <dgm:spPr/>
    </dgm:pt>
    <dgm:pt modelId="{AEB95B12-7B1A-DC4E-A7D2-726E88DA4B8E}" type="pres">
      <dgm:prSet presAssocID="{4C0856CD-9DFC-2A49-8A99-1CB1B2F307F4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03A9AA70-C010-214C-A711-802BB910B1DF}" type="pres">
      <dgm:prSet presAssocID="{4C0856CD-9DFC-2A49-8A99-1CB1B2F307F4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3A5AFE07-74BD-8749-BEE1-403EFC6EC355}" type="presOf" srcId="{FA8B753E-17FB-CD49-935D-25FE22784B13}" destId="{467CF61F-253E-3249-B575-73E9A655C9E9}" srcOrd="1" destOrd="0" presId="urn:microsoft.com/office/officeart/2005/8/layout/target3"/>
    <dgm:cxn modelId="{73E7350B-E1B7-024D-B628-25BD9D314564}" type="presOf" srcId="{DCF0CDFE-E5B9-AC43-A6FA-6386317331C5}" destId="{6F9674E8-0897-B440-BB63-A83F537A9664}" srcOrd="0" destOrd="1" presId="urn:microsoft.com/office/officeart/2005/8/layout/target3"/>
    <dgm:cxn modelId="{9626570C-9A75-5442-9E5D-749A254B3033}" srcId="{4D8CEC42-CEB8-854D-ACFD-0F00E88145E1}" destId="{4C0856CD-9DFC-2A49-8A99-1CB1B2F307F4}" srcOrd="2" destOrd="0" parTransId="{9CB875D1-2EF3-3542-ACD0-8CD746AC0BBD}" sibTransId="{B27CB185-BF98-E04E-B205-FC9764894394}"/>
    <dgm:cxn modelId="{FA017D19-DF5C-8E44-9279-F727853EF8CD}" srcId="{4C0856CD-9DFC-2A49-8A99-1CB1B2F307F4}" destId="{9C86AB84-73F7-1F4D-A6FD-497E1CF58453}" srcOrd="2" destOrd="0" parTransId="{E4A83A98-F046-8C4F-B97B-9346CEEAF9D4}" sibTransId="{8360122D-0E15-4540-97B0-4431ED6337DA}"/>
    <dgm:cxn modelId="{D543C01A-23D3-C44C-B0E5-E0497A4CFDF6}" srcId="{FA8B753E-17FB-CD49-935D-25FE22784B13}" destId="{37C77294-62E8-934D-9F82-6FB7B06B5D42}" srcOrd="2" destOrd="0" parTransId="{44593107-2079-CD4B-A22C-91F229B7AFAC}" sibTransId="{E790F8BC-1B2C-A44C-81F4-771621082DDA}"/>
    <dgm:cxn modelId="{60AB3B2B-181D-BF4E-AFB1-222D0AED17BC}" srcId="{FA8B753E-17FB-CD49-935D-25FE22784B13}" destId="{8D48361F-3F7F-864E-8FAD-E8F732A0CE5B}" srcOrd="1" destOrd="0" parTransId="{85154D14-A183-1E42-830B-1F29ED625133}" sibTransId="{6070BC7B-D6AB-024B-806C-83EE41EBA42F}"/>
    <dgm:cxn modelId="{35AF0C2E-6568-AF4D-99B2-2EFF7C6D2A70}" type="presOf" srcId="{EB3D2EF9-A3D0-404A-A314-6F16759E5BD4}" destId="{E0938702-5EC9-B64C-9B68-B90766E54738}" srcOrd="0" destOrd="0" presId="urn:microsoft.com/office/officeart/2005/8/layout/target3"/>
    <dgm:cxn modelId="{88DCB431-1340-1A4C-9783-4FA87FC1204A}" type="presOf" srcId="{EB3D2EF9-A3D0-404A-A314-6F16759E5BD4}" destId="{AB5D0063-D5F6-8942-A6AE-EF4BDB439DF0}" srcOrd="1" destOrd="0" presId="urn:microsoft.com/office/officeart/2005/8/layout/target3"/>
    <dgm:cxn modelId="{64D28A32-978B-AC4B-B65F-203093658A91}" srcId="{4D8CEC42-CEB8-854D-ACFD-0F00E88145E1}" destId="{FA8B753E-17FB-CD49-935D-25FE22784B13}" srcOrd="1" destOrd="0" parTransId="{3E683AE3-3BA0-3A41-9CDF-C1A70CB88E66}" sibTransId="{447ED5DE-6464-D341-87E1-7B9777165A50}"/>
    <dgm:cxn modelId="{8BC6803B-DE87-314F-B532-1FB925448775}" type="presOf" srcId="{4C0856CD-9DFC-2A49-8A99-1CB1B2F307F4}" destId="{AEB95B12-7B1A-DC4E-A7D2-726E88DA4B8E}" srcOrd="1" destOrd="0" presId="urn:microsoft.com/office/officeart/2005/8/layout/target3"/>
    <dgm:cxn modelId="{35F8443E-3BE3-E54E-9AF6-0C52E5256724}" srcId="{4C0856CD-9DFC-2A49-8A99-1CB1B2F307F4}" destId="{ABCF6405-DB2D-6D41-A586-73E5EF080C13}" srcOrd="0" destOrd="0" parTransId="{DD99C4A0-83EE-2745-88CA-796714FE2312}" sibTransId="{918D82F4-9BA2-6941-86FC-E69CB070B719}"/>
    <dgm:cxn modelId="{513F6D3E-D359-5545-BDDB-9B22915D2D9C}" type="presOf" srcId="{8D48361F-3F7F-864E-8FAD-E8F732A0CE5B}" destId="{A15728AB-78B8-774F-AEE0-15523552DC4A}" srcOrd="0" destOrd="1" presId="urn:microsoft.com/office/officeart/2005/8/layout/target3"/>
    <dgm:cxn modelId="{66D5AE41-52B4-9C4E-98ED-33EFCC6B417C}" type="presOf" srcId="{FA8B753E-17FB-CD49-935D-25FE22784B13}" destId="{DE0EB1E3-F49A-444F-8462-B192D504FD68}" srcOrd="0" destOrd="0" presId="urn:microsoft.com/office/officeart/2005/8/layout/target3"/>
    <dgm:cxn modelId="{36A27258-9935-9D49-B665-5DAA45B28D11}" type="presOf" srcId="{AA986898-8556-4548-892D-90C91D080681}" destId="{A15728AB-78B8-774F-AEE0-15523552DC4A}" srcOrd="0" destOrd="0" presId="urn:microsoft.com/office/officeart/2005/8/layout/target3"/>
    <dgm:cxn modelId="{E59A3C59-976A-CA44-B607-15DE396F2C0C}" type="presOf" srcId="{9C86AB84-73F7-1F4D-A6FD-497E1CF58453}" destId="{03A9AA70-C010-214C-A711-802BB910B1DF}" srcOrd="0" destOrd="2" presId="urn:microsoft.com/office/officeart/2005/8/layout/target3"/>
    <dgm:cxn modelId="{C4A17366-2407-E94C-93DE-CB69D7871365}" srcId="{4D8CEC42-CEB8-854D-ACFD-0F00E88145E1}" destId="{EB3D2EF9-A3D0-404A-A314-6F16759E5BD4}" srcOrd="0" destOrd="0" parTransId="{F209586E-FC78-1F44-BDD7-52D9C6C9A640}" sibTransId="{48AF2962-95BA-3E47-9DD5-B7AE47187DC5}"/>
    <dgm:cxn modelId="{433455A0-EDD8-B843-9797-1FAB86921B91}" srcId="{EB3D2EF9-A3D0-404A-A314-6F16759E5BD4}" destId="{DCF0CDFE-E5B9-AC43-A6FA-6386317331C5}" srcOrd="1" destOrd="0" parTransId="{161993CF-305B-4246-9A17-761530839FEF}" sibTransId="{5C4882E5-B307-6C40-96D9-E057E01E6DA6}"/>
    <dgm:cxn modelId="{FA5855A2-7558-1345-9015-699E990867FE}" srcId="{4C0856CD-9DFC-2A49-8A99-1CB1B2F307F4}" destId="{C5D40DCB-F3B3-C143-9240-D7674242489A}" srcOrd="1" destOrd="0" parTransId="{26018A78-780B-F749-82DB-B50C6AD6ADCC}" sibTransId="{BC0D9080-6D6F-794B-97CD-DE7EBA9ABD31}"/>
    <dgm:cxn modelId="{42F861AB-563A-5741-8C43-623775D0F7F7}" srcId="{EB3D2EF9-A3D0-404A-A314-6F16759E5BD4}" destId="{EC792EBD-6E4F-0D42-BB12-C77B068FC44B}" srcOrd="0" destOrd="0" parTransId="{8C3FB875-0480-7044-B356-D06F458F0E2B}" sibTransId="{8C724783-562F-3B41-BB74-C36EDB9B0EFC}"/>
    <dgm:cxn modelId="{71D1F4B8-7DCF-E44E-8893-26A0FE83B67C}" type="presOf" srcId="{4C0856CD-9DFC-2A49-8A99-1CB1B2F307F4}" destId="{00A26935-4B86-9842-841D-F0D3024ABCF4}" srcOrd="0" destOrd="0" presId="urn:microsoft.com/office/officeart/2005/8/layout/target3"/>
    <dgm:cxn modelId="{B61D78C3-7146-ED40-BB79-6FE5D881F587}" type="presOf" srcId="{EC792EBD-6E4F-0D42-BB12-C77B068FC44B}" destId="{6F9674E8-0897-B440-BB63-A83F537A9664}" srcOrd="0" destOrd="0" presId="urn:microsoft.com/office/officeart/2005/8/layout/target3"/>
    <dgm:cxn modelId="{380BF8C6-3689-7446-A554-81D37BD4BAFA}" type="presOf" srcId="{C5D40DCB-F3B3-C143-9240-D7674242489A}" destId="{03A9AA70-C010-214C-A711-802BB910B1DF}" srcOrd="0" destOrd="1" presId="urn:microsoft.com/office/officeart/2005/8/layout/target3"/>
    <dgm:cxn modelId="{5D553CCF-24CD-5A4F-88DC-B41CD31B7279}" type="presOf" srcId="{37C77294-62E8-934D-9F82-6FB7B06B5D42}" destId="{A15728AB-78B8-774F-AEE0-15523552DC4A}" srcOrd="0" destOrd="2" presId="urn:microsoft.com/office/officeart/2005/8/layout/target3"/>
    <dgm:cxn modelId="{41A799D0-D29C-DE41-8BED-C82A7048EE6A}" type="presOf" srcId="{ABCF6405-DB2D-6D41-A586-73E5EF080C13}" destId="{03A9AA70-C010-214C-A711-802BB910B1DF}" srcOrd="0" destOrd="0" presId="urn:microsoft.com/office/officeart/2005/8/layout/target3"/>
    <dgm:cxn modelId="{1012ADE0-0558-4D41-868F-82D6A3076C76}" srcId="{FA8B753E-17FB-CD49-935D-25FE22784B13}" destId="{AA986898-8556-4548-892D-90C91D080681}" srcOrd="0" destOrd="0" parTransId="{DABE6D97-9EE6-7444-9191-6696E04729CF}" sibTransId="{E827EF8D-C463-9049-9E4F-29F6B9FC6E12}"/>
    <dgm:cxn modelId="{DC4AD4F4-9980-A04C-A83A-D485C9644BBA}" type="presOf" srcId="{4D8CEC42-CEB8-854D-ACFD-0F00E88145E1}" destId="{6E008F06-916A-A64C-8BC0-864DC43B37AC}" srcOrd="0" destOrd="0" presId="urn:microsoft.com/office/officeart/2005/8/layout/target3"/>
    <dgm:cxn modelId="{716E312D-3473-594C-BE57-540E2757CA70}" type="presParOf" srcId="{6E008F06-916A-A64C-8BC0-864DC43B37AC}" destId="{18E68991-C5C3-854B-B940-5AA6530C8A27}" srcOrd="0" destOrd="0" presId="urn:microsoft.com/office/officeart/2005/8/layout/target3"/>
    <dgm:cxn modelId="{34F5C20C-0B6A-F547-8E0A-D899E1DF6AFD}" type="presParOf" srcId="{6E008F06-916A-A64C-8BC0-864DC43B37AC}" destId="{8A6A1302-A2CA-1544-9B88-B9FA6C726AD5}" srcOrd="1" destOrd="0" presId="urn:microsoft.com/office/officeart/2005/8/layout/target3"/>
    <dgm:cxn modelId="{A5D54373-E33F-DD4A-924A-C835DB057DEE}" type="presParOf" srcId="{6E008F06-916A-A64C-8BC0-864DC43B37AC}" destId="{E0938702-5EC9-B64C-9B68-B90766E54738}" srcOrd="2" destOrd="0" presId="urn:microsoft.com/office/officeart/2005/8/layout/target3"/>
    <dgm:cxn modelId="{D7456784-61CE-364E-ACCE-ECCBE93FFA50}" type="presParOf" srcId="{6E008F06-916A-A64C-8BC0-864DC43B37AC}" destId="{684CE687-EC69-834A-925A-5E6596B71AE0}" srcOrd="3" destOrd="0" presId="urn:microsoft.com/office/officeart/2005/8/layout/target3"/>
    <dgm:cxn modelId="{67DB4FBB-EA79-D54B-B760-873E6049259E}" type="presParOf" srcId="{6E008F06-916A-A64C-8BC0-864DC43B37AC}" destId="{44541B1D-7927-0C4D-8E9E-9946781CEA1F}" srcOrd="4" destOrd="0" presId="urn:microsoft.com/office/officeart/2005/8/layout/target3"/>
    <dgm:cxn modelId="{1CF4A298-66BF-5545-853C-61BF3C9982A2}" type="presParOf" srcId="{6E008F06-916A-A64C-8BC0-864DC43B37AC}" destId="{DE0EB1E3-F49A-444F-8462-B192D504FD68}" srcOrd="5" destOrd="0" presId="urn:microsoft.com/office/officeart/2005/8/layout/target3"/>
    <dgm:cxn modelId="{7255D139-B780-2344-965F-6AB4A5FD9A7F}" type="presParOf" srcId="{6E008F06-916A-A64C-8BC0-864DC43B37AC}" destId="{97F13F99-7058-A74B-9B6C-9F390AF485D2}" srcOrd="6" destOrd="0" presId="urn:microsoft.com/office/officeart/2005/8/layout/target3"/>
    <dgm:cxn modelId="{70AF21F3-74EE-6B46-AF5D-1714077B543F}" type="presParOf" srcId="{6E008F06-916A-A64C-8BC0-864DC43B37AC}" destId="{FE53799A-B035-2543-9368-B2EA7A4BD1E1}" srcOrd="7" destOrd="0" presId="urn:microsoft.com/office/officeart/2005/8/layout/target3"/>
    <dgm:cxn modelId="{42F1429F-8CC5-6A4D-ACC9-FBD6406D8242}" type="presParOf" srcId="{6E008F06-916A-A64C-8BC0-864DC43B37AC}" destId="{00A26935-4B86-9842-841D-F0D3024ABCF4}" srcOrd="8" destOrd="0" presId="urn:microsoft.com/office/officeart/2005/8/layout/target3"/>
    <dgm:cxn modelId="{E348354B-5140-9F43-97C3-40EAFD4BA2CD}" type="presParOf" srcId="{6E008F06-916A-A64C-8BC0-864DC43B37AC}" destId="{AB5D0063-D5F6-8942-A6AE-EF4BDB439DF0}" srcOrd="9" destOrd="0" presId="urn:microsoft.com/office/officeart/2005/8/layout/target3"/>
    <dgm:cxn modelId="{367067EA-D329-8B4D-91FD-86A80458F545}" type="presParOf" srcId="{6E008F06-916A-A64C-8BC0-864DC43B37AC}" destId="{6F9674E8-0897-B440-BB63-A83F537A9664}" srcOrd="10" destOrd="0" presId="urn:microsoft.com/office/officeart/2005/8/layout/target3"/>
    <dgm:cxn modelId="{6ACD8DE4-22DB-824E-B66D-82705A082347}" type="presParOf" srcId="{6E008F06-916A-A64C-8BC0-864DC43B37AC}" destId="{467CF61F-253E-3249-B575-73E9A655C9E9}" srcOrd="11" destOrd="0" presId="urn:microsoft.com/office/officeart/2005/8/layout/target3"/>
    <dgm:cxn modelId="{F65935F4-4573-524F-9DDE-4ACDF26E467D}" type="presParOf" srcId="{6E008F06-916A-A64C-8BC0-864DC43B37AC}" destId="{A15728AB-78B8-774F-AEE0-15523552DC4A}" srcOrd="12" destOrd="0" presId="urn:microsoft.com/office/officeart/2005/8/layout/target3"/>
    <dgm:cxn modelId="{76744574-0B3E-B548-B507-2AF67D794AF7}" type="presParOf" srcId="{6E008F06-916A-A64C-8BC0-864DC43B37AC}" destId="{AEB95B12-7B1A-DC4E-A7D2-726E88DA4B8E}" srcOrd="13" destOrd="0" presId="urn:microsoft.com/office/officeart/2005/8/layout/target3"/>
    <dgm:cxn modelId="{29E77643-9DE2-C34B-BD30-100B92E8F5F7}" type="presParOf" srcId="{6E008F06-916A-A64C-8BC0-864DC43B37AC}" destId="{03A9AA70-C010-214C-A711-802BB910B1DF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8991-C5C3-854B-B940-5AA6530C8A27}">
      <dsp:nvSpPr>
        <dsp:cNvPr id="0" name=""/>
        <dsp:cNvSpPr/>
      </dsp:nvSpPr>
      <dsp:spPr>
        <a:xfrm>
          <a:off x="0" y="0"/>
          <a:ext cx="3876674" cy="387667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38702-5EC9-B64C-9B68-B90766E54738}">
      <dsp:nvSpPr>
        <dsp:cNvPr id="0" name=""/>
        <dsp:cNvSpPr/>
      </dsp:nvSpPr>
      <dsp:spPr>
        <a:xfrm>
          <a:off x="1938337" y="0"/>
          <a:ext cx="9034462" cy="38766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Package</a:t>
          </a:r>
        </a:p>
      </dsp:txBody>
      <dsp:txXfrm>
        <a:off x="1938337" y="0"/>
        <a:ext cx="4517231" cy="1163005"/>
      </dsp:txXfrm>
    </dsp:sp>
    <dsp:sp modelId="{44541B1D-7927-0C4D-8E9E-9946781CEA1F}">
      <dsp:nvSpPr>
        <dsp:cNvPr id="0" name=""/>
        <dsp:cNvSpPr/>
      </dsp:nvSpPr>
      <dsp:spPr>
        <a:xfrm>
          <a:off x="678419" y="1163005"/>
          <a:ext cx="2519836" cy="251983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EB1E3-F49A-444F-8462-B192D504FD68}">
      <dsp:nvSpPr>
        <dsp:cNvPr id="0" name=""/>
        <dsp:cNvSpPr/>
      </dsp:nvSpPr>
      <dsp:spPr>
        <a:xfrm>
          <a:off x="1938337" y="1163005"/>
          <a:ext cx="9034462" cy="25198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Components</a:t>
          </a:r>
        </a:p>
      </dsp:txBody>
      <dsp:txXfrm>
        <a:off x="1938337" y="1163005"/>
        <a:ext cx="4517231" cy="1163001"/>
      </dsp:txXfrm>
    </dsp:sp>
    <dsp:sp modelId="{FE53799A-B035-2543-9368-B2EA7A4BD1E1}">
      <dsp:nvSpPr>
        <dsp:cNvPr id="0" name=""/>
        <dsp:cNvSpPr/>
      </dsp:nvSpPr>
      <dsp:spPr>
        <a:xfrm>
          <a:off x="1356836" y="2326006"/>
          <a:ext cx="1163001" cy="116300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26935-4B86-9842-841D-F0D3024ABCF4}">
      <dsp:nvSpPr>
        <dsp:cNvPr id="0" name=""/>
        <dsp:cNvSpPr/>
      </dsp:nvSpPr>
      <dsp:spPr>
        <a:xfrm>
          <a:off x="1938337" y="2326006"/>
          <a:ext cx="9034462" cy="11630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Actions</a:t>
          </a:r>
        </a:p>
      </dsp:txBody>
      <dsp:txXfrm>
        <a:off x="1938337" y="2326006"/>
        <a:ext cx="4517231" cy="1163001"/>
      </dsp:txXfrm>
    </dsp:sp>
    <dsp:sp modelId="{6F9674E8-0897-B440-BB63-A83F537A9664}">
      <dsp:nvSpPr>
        <dsp:cNvPr id="0" name=""/>
        <dsp:cNvSpPr/>
      </dsp:nvSpPr>
      <dsp:spPr>
        <a:xfrm>
          <a:off x="6455568" y="0"/>
          <a:ext cx="4517231" cy="116300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Land-Sea Mask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Filesystem</a:t>
          </a:r>
        </a:p>
      </dsp:txBody>
      <dsp:txXfrm>
        <a:off x="6455568" y="0"/>
        <a:ext cx="4517231" cy="1163005"/>
      </dsp:txXfrm>
    </dsp:sp>
    <dsp:sp modelId="{A15728AB-78B8-774F-AEE0-15523552DC4A}">
      <dsp:nvSpPr>
        <dsp:cNvPr id="0" name=""/>
        <dsp:cNvSpPr/>
      </dsp:nvSpPr>
      <dsp:spPr>
        <a:xfrm>
          <a:off x="6455568" y="1163005"/>
          <a:ext cx="4517231" cy="116300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Dataset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Variables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Geographic Region</a:t>
          </a:r>
        </a:p>
      </dsp:txBody>
      <dsp:txXfrm>
        <a:off x="6455568" y="1163005"/>
        <a:ext cx="4517231" cy="1163001"/>
      </dsp:txXfrm>
    </dsp:sp>
    <dsp:sp modelId="{03A9AA70-C010-214C-A711-802BB910B1DF}">
      <dsp:nvSpPr>
        <dsp:cNvPr id="0" name=""/>
        <dsp:cNvSpPr/>
      </dsp:nvSpPr>
      <dsp:spPr>
        <a:xfrm>
          <a:off x="6455568" y="2326006"/>
          <a:ext cx="4517231" cy="116300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Download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Analysis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Calculation</a:t>
          </a:r>
        </a:p>
      </dsp:txBody>
      <dsp:txXfrm>
        <a:off x="6455568" y="2326006"/>
        <a:ext cx="4517231" cy="11630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4E46F-E741-A54F-B006-2C6AD6FFDA35}">
      <dsp:nvSpPr>
        <dsp:cNvPr id="0" name=""/>
        <dsp:cNvSpPr/>
      </dsp:nvSpPr>
      <dsp:spPr>
        <a:xfrm>
          <a:off x="8143875" y="2334052"/>
          <a:ext cx="1827014" cy="434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66"/>
              </a:lnTo>
              <a:lnTo>
                <a:pt x="1827014" y="296266"/>
              </a:lnTo>
              <a:lnTo>
                <a:pt x="1827014" y="434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3B0D1-BB3A-F046-89B2-2407F613FDB4}">
      <dsp:nvSpPr>
        <dsp:cNvPr id="0" name=""/>
        <dsp:cNvSpPr/>
      </dsp:nvSpPr>
      <dsp:spPr>
        <a:xfrm>
          <a:off x="8098155" y="2334052"/>
          <a:ext cx="91440" cy="4347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4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F0520-32A4-F746-9061-F3576B7C3793}">
      <dsp:nvSpPr>
        <dsp:cNvPr id="0" name=""/>
        <dsp:cNvSpPr/>
      </dsp:nvSpPr>
      <dsp:spPr>
        <a:xfrm>
          <a:off x="6316860" y="2334052"/>
          <a:ext cx="1827014" cy="434746"/>
        </a:xfrm>
        <a:custGeom>
          <a:avLst/>
          <a:gdLst/>
          <a:ahLst/>
          <a:cxnLst/>
          <a:rect l="0" t="0" r="0" b="0"/>
          <a:pathLst>
            <a:path>
              <a:moveTo>
                <a:pt x="1827014" y="0"/>
              </a:moveTo>
              <a:lnTo>
                <a:pt x="1827014" y="296266"/>
              </a:lnTo>
              <a:lnTo>
                <a:pt x="0" y="296266"/>
              </a:lnTo>
              <a:lnTo>
                <a:pt x="0" y="434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7AAEF-8DC1-6B4F-ACFB-C6C2B186FA3F}">
      <dsp:nvSpPr>
        <dsp:cNvPr id="0" name=""/>
        <dsp:cNvSpPr/>
      </dsp:nvSpPr>
      <dsp:spPr>
        <a:xfrm>
          <a:off x="5403353" y="950088"/>
          <a:ext cx="2740521" cy="434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66"/>
              </a:lnTo>
              <a:lnTo>
                <a:pt x="2740521" y="296266"/>
              </a:lnTo>
              <a:lnTo>
                <a:pt x="2740521" y="434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8EF64-1E21-5D4C-83AE-9F9FFA4FD536}">
      <dsp:nvSpPr>
        <dsp:cNvPr id="0" name=""/>
        <dsp:cNvSpPr/>
      </dsp:nvSpPr>
      <dsp:spPr>
        <a:xfrm>
          <a:off x="2662832" y="2334052"/>
          <a:ext cx="1827014" cy="434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66"/>
              </a:lnTo>
              <a:lnTo>
                <a:pt x="1827014" y="296266"/>
              </a:lnTo>
              <a:lnTo>
                <a:pt x="1827014" y="434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419BF-B59E-FE41-94F1-41C1E2A8189D}">
      <dsp:nvSpPr>
        <dsp:cNvPr id="0" name=""/>
        <dsp:cNvSpPr/>
      </dsp:nvSpPr>
      <dsp:spPr>
        <a:xfrm>
          <a:off x="2617112" y="2334052"/>
          <a:ext cx="91440" cy="4347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4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0BD40-D134-1243-93CB-3ABBFA2C7DBA}">
      <dsp:nvSpPr>
        <dsp:cNvPr id="0" name=""/>
        <dsp:cNvSpPr/>
      </dsp:nvSpPr>
      <dsp:spPr>
        <a:xfrm>
          <a:off x="835818" y="2334052"/>
          <a:ext cx="1827014" cy="434746"/>
        </a:xfrm>
        <a:custGeom>
          <a:avLst/>
          <a:gdLst/>
          <a:ahLst/>
          <a:cxnLst/>
          <a:rect l="0" t="0" r="0" b="0"/>
          <a:pathLst>
            <a:path>
              <a:moveTo>
                <a:pt x="1827014" y="0"/>
              </a:moveTo>
              <a:lnTo>
                <a:pt x="1827014" y="296266"/>
              </a:lnTo>
              <a:lnTo>
                <a:pt x="0" y="296266"/>
              </a:lnTo>
              <a:lnTo>
                <a:pt x="0" y="434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67410-D04D-594D-A744-8A142359997A}">
      <dsp:nvSpPr>
        <dsp:cNvPr id="0" name=""/>
        <dsp:cNvSpPr/>
      </dsp:nvSpPr>
      <dsp:spPr>
        <a:xfrm>
          <a:off x="2662832" y="950088"/>
          <a:ext cx="2740521" cy="434746"/>
        </a:xfrm>
        <a:custGeom>
          <a:avLst/>
          <a:gdLst/>
          <a:ahLst/>
          <a:cxnLst/>
          <a:rect l="0" t="0" r="0" b="0"/>
          <a:pathLst>
            <a:path>
              <a:moveTo>
                <a:pt x="2740521" y="0"/>
              </a:moveTo>
              <a:lnTo>
                <a:pt x="2740521" y="296266"/>
              </a:lnTo>
              <a:lnTo>
                <a:pt x="0" y="296266"/>
              </a:lnTo>
              <a:lnTo>
                <a:pt x="0" y="434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4EE14-67D5-9E49-B506-CA0B52F57A25}">
      <dsp:nvSpPr>
        <dsp:cNvPr id="0" name=""/>
        <dsp:cNvSpPr/>
      </dsp:nvSpPr>
      <dsp:spPr>
        <a:xfrm>
          <a:off x="4425697" y="872"/>
          <a:ext cx="1955311" cy="949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EE83B-40C6-5B49-8884-C07797E92EFB}">
      <dsp:nvSpPr>
        <dsp:cNvPr id="0" name=""/>
        <dsp:cNvSpPr/>
      </dsp:nvSpPr>
      <dsp:spPr>
        <a:xfrm>
          <a:off x="4591790" y="158659"/>
          <a:ext cx="1955311" cy="949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NASAPrecipitation.jl</a:t>
          </a:r>
          <a:endParaRPr lang="en-US" sz="1400" kern="1200" dirty="0"/>
        </a:p>
      </dsp:txBody>
      <dsp:txXfrm>
        <a:off x="4619592" y="186461"/>
        <a:ext cx="1899707" cy="893612"/>
      </dsp:txXfrm>
    </dsp:sp>
    <dsp:sp modelId="{E6FA5598-7DDE-0446-9705-BF9025DD2A0E}">
      <dsp:nvSpPr>
        <dsp:cNvPr id="0" name=""/>
        <dsp:cNvSpPr/>
      </dsp:nvSpPr>
      <dsp:spPr>
        <a:xfrm>
          <a:off x="1915417" y="1384835"/>
          <a:ext cx="1494829" cy="949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BA52B-AA79-FE4C-93AB-9B2461710005}">
      <dsp:nvSpPr>
        <dsp:cNvPr id="0" name=""/>
        <dsp:cNvSpPr/>
      </dsp:nvSpPr>
      <dsp:spPr>
        <a:xfrm>
          <a:off x="2081510" y="1542622"/>
          <a:ext cx="1494829" cy="949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IMERGDataset</a:t>
          </a:r>
          <a:endParaRPr lang="en-US" sz="1400" kern="1200" dirty="0"/>
        </a:p>
      </dsp:txBody>
      <dsp:txXfrm>
        <a:off x="2109312" y="1570424"/>
        <a:ext cx="1439225" cy="893612"/>
      </dsp:txXfrm>
    </dsp:sp>
    <dsp:sp modelId="{A5DBA039-6006-8543-B7B3-209EA16E4439}">
      <dsp:nvSpPr>
        <dsp:cNvPr id="0" name=""/>
        <dsp:cNvSpPr/>
      </dsp:nvSpPr>
      <dsp:spPr>
        <a:xfrm>
          <a:off x="88403" y="2768798"/>
          <a:ext cx="1494829" cy="949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CB0BC-036B-AD42-A822-3D3300B49AA9}">
      <dsp:nvSpPr>
        <dsp:cNvPr id="0" name=""/>
        <dsp:cNvSpPr/>
      </dsp:nvSpPr>
      <dsp:spPr>
        <a:xfrm>
          <a:off x="254496" y="2926586"/>
          <a:ext cx="1494829" cy="949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IMERGHalfHourly</a:t>
          </a:r>
          <a:endParaRPr lang="en-US" sz="1400" kern="1200" dirty="0"/>
        </a:p>
      </dsp:txBody>
      <dsp:txXfrm>
        <a:off x="282298" y="2954388"/>
        <a:ext cx="1439225" cy="893612"/>
      </dsp:txXfrm>
    </dsp:sp>
    <dsp:sp modelId="{DBD3F304-13FE-F14F-A889-257B52BB8FD6}">
      <dsp:nvSpPr>
        <dsp:cNvPr id="0" name=""/>
        <dsp:cNvSpPr/>
      </dsp:nvSpPr>
      <dsp:spPr>
        <a:xfrm>
          <a:off x="1915417" y="2768798"/>
          <a:ext cx="1494829" cy="949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4A604-AC74-D143-B4C7-6CB9EE1612BE}">
      <dsp:nvSpPr>
        <dsp:cNvPr id="0" name=""/>
        <dsp:cNvSpPr/>
      </dsp:nvSpPr>
      <dsp:spPr>
        <a:xfrm>
          <a:off x="2081510" y="2926586"/>
          <a:ext cx="1494829" cy="949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IMERGDaily</a:t>
          </a:r>
          <a:endParaRPr lang="en-US" sz="1400" kern="1200" dirty="0"/>
        </a:p>
      </dsp:txBody>
      <dsp:txXfrm>
        <a:off x="2109312" y="2954388"/>
        <a:ext cx="1439225" cy="893612"/>
      </dsp:txXfrm>
    </dsp:sp>
    <dsp:sp modelId="{9151D76B-A418-264D-8A23-6F97E7F4A6E1}">
      <dsp:nvSpPr>
        <dsp:cNvPr id="0" name=""/>
        <dsp:cNvSpPr/>
      </dsp:nvSpPr>
      <dsp:spPr>
        <a:xfrm>
          <a:off x="3742432" y="2768798"/>
          <a:ext cx="1494829" cy="949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1D1CF-AF23-B746-B233-61078450DF3F}">
      <dsp:nvSpPr>
        <dsp:cNvPr id="0" name=""/>
        <dsp:cNvSpPr/>
      </dsp:nvSpPr>
      <dsp:spPr>
        <a:xfrm>
          <a:off x="3908524" y="2926586"/>
          <a:ext cx="1494829" cy="949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IMERGMonthly</a:t>
          </a:r>
          <a:endParaRPr lang="en-US" sz="1400" kern="1200" dirty="0"/>
        </a:p>
      </dsp:txBody>
      <dsp:txXfrm>
        <a:off x="3936326" y="2954388"/>
        <a:ext cx="1439225" cy="893612"/>
      </dsp:txXfrm>
    </dsp:sp>
    <dsp:sp modelId="{6A02C4CF-1F3C-4646-BE5A-7FC7DDAA99E7}">
      <dsp:nvSpPr>
        <dsp:cNvPr id="0" name=""/>
        <dsp:cNvSpPr/>
      </dsp:nvSpPr>
      <dsp:spPr>
        <a:xfrm>
          <a:off x="7396460" y="1384835"/>
          <a:ext cx="1494829" cy="949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7CF88-846D-0849-89D0-C7DC42DE1B33}">
      <dsp:nvSpPr>
        <dsp:cNvPr id="0" name=""/>
        <dsp:cNvSpPr/>
      </dsp:nvSpPr>
      <dsp:spPr>
        <a:xfrm>
          <a:off x="7562552" y="1542622"/>
          <a:ext cx="1494829" cy="949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TRMMDataset</a:t>
          </a:r>
          <a:endParaRPr lang="en-US" sz="1400" kern="1200" dirty="0"/>
        </a:p>
      </dsp:txBody>
      <dsp:txXfrm>
        <a:off x="7590354" y="1570424"/>
        <a:ext cx="1439225" cy="893612"/>
      </dsp:txXfrm>
    </dsp:sp>
    <dsp:sp modelId="{E1397BD3-9801-CB47-954E-FC8BAAB1CE61}">
      <dsp:nvSpPr>
        <dsp:cNvPr id="0" name=""/>
        <dsp:cNvSpPr/>
      </dsp:nvSpPr>
      <dsp:spPr>
        <a:xfrm>
          <a:off x="5569446" y="2768798"/>
          <a:ext cx="1494829" cy="949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C340F-9129-F042-879D-4EA0236E1341}">
      <dsp:nvSpPr>
        <dsp:cNvPr id="0" name=""/>
        <dsp:cNvSpPr/>
      </dsp:nvSpPr>
      <dsp:spPr>
        <a:xfrm>
          <a:off x="5735538" y="2926586"/>
          <a:ext cx="1494829" cy="949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TRMM3Hourly</a:t>
          </a:r>
        </a:p>
      </dsp:txBody>
      <dsp:txXfrm>
        <a:off x="5763340" y="2954388"/>
        <a:ext cx="1439225" cy="893612"/>
      </dsp:txXfrm>
    </dsp:sp>
    <dsp:sp modelId="{73F4EDF8-0305-9442-8683-C588F6774A9E}">
      <dsp:nvSpPr>
        <dsp:cNvPr id="0" name=""/>
        <dsp:cNvSpPr/>
      </dsp:nvSpPr>
      <dsp:spPr>
        <a:xfrm>
          <a:off x="7396460" y="2768798"/>
          <a:ext cx="1494829" cy="949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BD057-B1C3-E44A-89D3-E67774FE7638}">
      <dsp:nvSpPr>
        <dsp:cNvPr id="0" name=""/>
        <dsp:cNvSpPr/>
      </dsp:nvSpPr>
      <dsp:spPr>
        <a:xfrm>
          <a:off x="7562552" y="2926586"/>
          <a:ext cx="1494829" cy="949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TRMMDaily</a:t>
          </a:r>
          <a:endParaRPr lang="en-US" sz="1400" kern="1200" dirty="0"/>
        </a:p>
      </dsp:txBody>
      <dsp:txXfrm>
        <a:off x="7590354" y="2954388"/>
        <a:ext cx="1439225" cy="893612"/>
      </dsp:txXfrm>
    </dsp:sp>
    <dsp:sp modelId="{26940D4D-1AE5-C441-A524-83B6143D0A17}">
      <dsp:nvSpPr>
        <dsp:cNvPr id="0" name=""/>
        <dsp:cNvSpPr/>
      </dsp:nvSpPr>
      <dsp:spPr>
        <a:xfrm>
          <a:off x="9223474" y="2768798"/>
          <a:ext cx="1494829" cy="949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3B38-AB4A-C548-A84A-9A63752F8234}">
      <dsp:nvSpPr>
        <dsp:cNvPr id="0" name=""/>
        <dsp:cNvSpPr/>
      </dsp:nvSpPr>
      <dsp:spPr>
        <a:xfrm>
          <a:off x="9389566" y="2926586"/>
          <a:ext cx="1494829" cy="949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TRMMMonthly</a:t>
          </a:r>
          <a:endParaRPr lang="en-US" sz="1400" kern="1200" dirty="0"/>
        </a:p>
      </dsp:txBody>
      <dsp:txXfrm>
        <a:off x="9417368" y="2954388"/>
        <a:ext cx="1439225" cy="893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8991-C5C3-854B-B940-5AA6530C8A27}">
      <dsp:nvSpPr>
        <dsp:cNvPr id="0" name=""/>
        <dsp:cNvSpPr/>
      </dsp:nvSpPr>
      <dsp:spPr>
        <a:xfrm>
          <a:off x="0" y="305434"/>
          <a:ext cx="3230880" cy="323088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38702-5EC9-B64C-9B68-B90766E54738}">
      <dsp:nvSpPr>
        <dsp:cNvPr id="0" name=""/>
        <dsp:cNvSpPr/>
      </dsp:nvSpPr>
      <dsp:spPr>
        <a:xfrm>
          <a:off x="1615440" y="305434"/>
          <a:ext cx="3769360" cy="323088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Package</a:t>
          </a:r>
        </a:p>
      </dsp:txBody>
      <dsp:txXfrm>
        <a:off x="1615440" y="305434"/>
        <a:ext cx="1884680" cy="969266"/>
      </dsp:txXfrm>
    </dsp:sp>
    <dsp:sp modelId="{44541B1D-7927-0C4D-8E9E-9946781CEA1F}">
      <dsp:nvSpPr>
        <dsp:cNvPr id="0" name=""/>
        <dsp:cNvSpPr/>
      </dsp:nvSpPr>
      <dsp:spPr>
        <a:xfrm>
          <a:off x="565405" y="1274701"/>
          <a:ext cx="2100069" cy="210006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EB1E3-F49A-444F-8462-B192D504FD68}">
      <dsp:nvSpPr>
        <dsp:cNvPr id="0" name=""/>
        <dsp:cNvSpPr/>
      </dsp:nvSpPr>
      <dsp:spPr>
        <a:xfrm>
          <a:off x="1615440" y="1274701"/>
          <a:ext cx="3769360" cy="21000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Components</a:t>
          </a:r>
        </a:p>
      </dsp:txBody>
      <dsp:txXfrm>
        <a:off x="1615440" y="1274701"/>
        <a:ext cx="1884680" cy="969262"/>
      </dsp:txXfrm>
    </dsp:sp>
    <dsp:sp modelId="{FE53799A-B035-2543-9368-B2EA7A4BD1E1}">
      <dsp:nvSpPr>
        <dsp:cNvPr id="0" name=""/>
        <dsp:cNvSpPr/>
      </dsp:nvSpPr>
      <dsp:spPr>
        <a:xfrm>
          <a:off x="1130808" y="2243963"/>
          <a:ext cx="969263" cy="96926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26935-4B86-9842-841D-F0D3024ABCF4}">
      <dsp:nvSpPr>
        <dsp:cNvPr id="0" name=""/>
        <dsp:cNvSpPr/>
      </dsp:nvSpPr>
      <dsp:spPr>
        <a:xfrm>
          <a:off x="1615440" y="2243963"/>
          <a:ext cx="3769360" cy="9692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Actions</a:t>
          </a:r>
        </a:p>
      </dsp:txBody>
      <dsp:txXfrm>
        <a:off x="1615440" y="2243963"/>
        <a:ext cx="1884680" cy="969263"/>
      </dsp:txXfrm>
    </dsp:sp>
    <dsp:sp modelId="{6F9674E8-0897-B440-BB63-A83F537A9664}">
      <dsp:nvSpPr>
        <dsp:cNvPr id="0" name=""/>
        <dsp:cNvSpPr/>
      </dsp:nvSpPr>
      <dsp:spPr>
        <a:xfrm>
          <a:off x="3500120" y="305434"/>
          <a:ext cx="1884680" cy="96926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N/A (filesystem handling irrelevant)</a:t>
          </a:r>
        </a:p>
      </dsp:txBody>
      <dsp:txXfrm>
        <a:off x="3500120" y="305434"/>
        <a:ext cx="1884680" cy="969266"/>
      </dsp:txXfrm>
    </dsp:sp>
    <dsp:sp modelId="{A15728AB-78B8-774F-AEE0-15523552DC4A}">
      <dsp:nvSpPr>
        <dsp:cNvPr id="0" name=""/>
        <dsp:cNvSpPr/>
      </dsp:nvSpPr>
      <dsp:spPr>
        <a:xfrm>
          <a:off x="3500120" y="1274701"/>
          <a:ext cx="1884680" cy="9692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What are the supertypes available in </a:t>
          </a:r>
          <a:r>
            <a:rPr lang="en-US" sz="1500" kern="1200" dirty="0" err="1"/>
            <a:t>GeoRegions.jl</a:t>
          </a:r>
          <a:r>
            <a:rPr lang="en-US" sz="1500" kern="1200" dirty="0"/>
            <a:t>?</a:t>
          </a:r>
        </a:p>
      </dsp:txBody>
      <dsp:txXfrm>
        <a:off x="3500120" y="1274701"/>
        <a:ext cx="1884680" cy="969262"/>
      </dsp:txXfrm>
    </dsp:sp>
    <dsp:sp modelId="{03A9AA70-C010-214C-A711-802BB910B1DF}">
      <dsp:nvSpPr>
        <dsp:cNvPr id="0" name=""/>
        <dsp:cNvSpPr/>
      </dsp:nvSpPr>
      <dsp:spPr>
        <a:xfrm>
          <a:off x="3500120" y="2243963"/>
          <a:ext cx="1884680" cy="96926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What does the package do?</a:t>
          </a:r>
        </a:p>
      </dsp:txBody>
      <dsp:txXfrm>
        <a:off x="3500120" y="2243963"/>
        <a:ext cx="1884680" cy="9692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8991-C5C3-854B-B940-5AA6530C8A27}">
      <dsp:nvSpPr>
        <dsp:cNvPr id="0" name=""/>
        <dsp:cNvSpPr/>
      </dsp:nvSpPr>
      <dsp:spPr>
        <a:xfrm>
          <a:off x="0" y="305434"/>
          <a:ext cx="3230880" cy="323088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38702-5EC9-B64C-9B68-B90766E54738}">
      <dsp:nvSpPr>
        <dsp:cNvPr id="0" name=""/>
        <dsp:cNvSpPr/>
      </dsp:nvSpPr>
      <dsp:spPr>
        <a:xfrm>
          <a:off x="1615440" y="305434"/>
          <a:ext cx="3769360" cy="323088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Package</a:t>
          </a:r>
        </a:p>
      </dsp:txBody>
      <dsp:txXfrm>
        <a:off x="1615440" y="305434"/>
        <a:ext cx="1884680" cy="969266"/>
      </dsp:txXfrm>
    </dsp:sp>
    <dsp:sp modelId="{44541B1D-7927-0C4D-8E9E-9946781CEA1F}">
      <dsp:nvSpPr>
        <dsp:cNvPr id="0" name=""/>
        <dsp:cNvSpPr/>
      </dsp:nvSpPr>
      <dsp:spPr>
        <a:xfrm>
          <a:off x="565405" y="1274701"/>
          <a:ext cx="2100069" cy="210006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EB1E3-F49A-444F-8462-B192D504FD68}">
      <dsp:nvSpPr>
        <dsp:cNvPr id="0" name=""/>
        <dsp:cNvSpPr/>
      </dsp:nvSpPr>
      <dsp:spPr>
        <a:xfrm>
          <a:off x="1615440" y="1274701"/>
          <a:ext cx="3769360" cy="21000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Components</a:t>
          </a:r>
        </a:p>
      </dsp:txBody>
      <dsp:txXfrm>
        <a:off x="1615440" y="1274701"/>
        <a:ext cx="1884680" cy="969262"/>
      </dsp:txXfrm>
    </dsp:sp>
    <dsp:sp modelId="{FE53799A-B035-2543-9368-B2EA7A4BD1E1}">
      <dsp:nvSpPr>
        <dsp:cNvPr id="0" name=""/>
        <dsp:cNvSpPr/>
      </dsp:nvSpPr>
      <dsp:spPr>
        <a:xfrm>
          <a:off x="1130808" y="2243963"/>
          <a:ext cx="969263" cy="96926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26935-4B86-9842-841D-F0D3024ABCF4}">
      <dsp:nvSpPr>
        <dsp:cNvPr id="0" name=""/>
        <dsp:cNvSpPr/>
      </dsp:nvSpPr>
      <dsp:spPr>
        <a:xfrm>
          <a:off x="1615440" y="2243963"/>
          <a:ext cx="3769360" cy="9692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Actions</a:t>
          </a:r>
        </a:p>
      </dsp:txBody>
      <dsp:txXfrm>
        <a:off x="1615440" y="2243963"/>
        <a:ext cx="1884680" cy="969263"/>
      </dsp:txXfrm>
    </dsp:sp>
    <dsp:sp modelId="{6F9674E8-0897-B440-BB63-A83F537A9664}">
      <dsp:nvSpPr>
        <dsp:cNvPr id="0" name=""/>
        <dsp:cNvSpPr/>
      </dsp:nvSpPr>
      <dsp:spPr>
        <a:xfrm>
          <a:off x="3500120" y="305434"/>
          <a:ext cx="1884680" cy="96926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3500120" y="305434"/>
        <a:ext cx="1884680" cy="969266"/>
      </dsp:txXfrm>
    </dsp:sp>
    <dsp:sp modelId="{A15728AB-78B8-774F-AEE0-15523552DC4A}">
      <dsp:nvSpPr>
        <dsp:cNvPr id="0" name=""/>
        <dsp:cNvSpPr/>
      </dsp:nvSpPr>
      <dsp:spPr>
        <a:xfrm>
          <a:off x="3500120" y="1274701"/>
          <a:ext cx="1884680" cy="9692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GeoRegion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RegionGrid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 err="1"/>
            <a:t>AbstractLandSea</a:t>
          </a:r>
          <a:endParaRPr lang="en-US" sz="1700" kern="1200" dirty="0"/>
        </a:p>
      </dsp:txBody>
      <dsp:txXfrm>
        <a:off x="3500120" y="1274701"/>
        <a:ext cx="1884680" cy="969262"/>
      </dsp:txXfrm>
    </dsp:sp>
    <dsp:sp modelId="{03A9AA70-C010-214C-A711-802BB910B1DF}">
      <dsp:nvSpPr>
        <dsp:cNvPr id="0" name=""/>
        <dsp:cNvSpPr/>
      </dsp:nvSpPr>
      <dsp:spPr>
        <a:xfrm>
          <a:off x="3500120" y="2243963"/>
          <a:ext cx="1884680" cy="96926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Extraction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 XX in YY?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ETOPO</a:t>
          </a:r>
        </a:p>
      </dsp:txBody>
      <dsp:txXfrm>
        <a:off x="3500120" y="2243963"/>
        <a:ext cx="1884680" cy="9692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8991-C5C3-854B-B940-5AA6530C8A27}">
      <dsp:nvSpPr>
        <dsp:cNvPr id="0" name=""/>
        <dsp:cNvSpPr/>
      </dsp:nvSpPr>
      <dsp:spPr>
        <a:xfrm>
          <a:off x="0" y="0"/>
          <a:ext cx="3876674" cy="387667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38702-5EC9-B64C-9B68-B90766E54738}">
      <dsp:nvSpPr>
        <dsp:cNvPr id="0" name=""/>
        <dsp:cNvSpPr/>
      </dsp:nvSpPr>
      <dsp:spPr>
        <a:xfrm>
          <a:off x="1938337" y="0"/>
          <a:ext cx="9034462" cy="38766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Package</a:t>
          </a:r>
        </a:p>
      </dsp:txBody>
      <dsp:txXfrm>
        <a:off x="1938337" y="0"/>
        <a:ext cx="4517231" cy="1163005"/>
      </dsp:txXfrm>
    </dsp:sp>
    <dsp:sp modelId="{44541B1D-7927-0C4D-8E9E-9946781CEA1F}">
      <dsp:nvSpPr>
        <dsp:cNvPr id="0" name=""/>
        <dsp:cNvSpPr/>
      </dsp:nvSpPr>
      <dsp:spPr>
        <a:xfrm>
          <a:off x="678419" y="1163005"/>
          <a:ext cx="2519836" cy="251983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EB1E3-F49A-444F-8462-B192D504FD68}">
      <dsp:nvSpPr>
        <dsp:cNvPr id="0" name=""/>
        <dsp:cNvSpPr/>
      </dsp:nvSpPr>
      <dsp:spPr>
        <a:xfrm>
          <a:off x="1938337" y="1163005"/>
          <a:ext cx="9034462" cy="25198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Components</a:t>
          </a:r>
        </a:p>
      </dsp:txBody>
      <dsp:txXfrm>
        <a:off x="1938337" y="1163005"/>
        <a:ext cx="4517231" cy="1163001"/>
      </dsp:txXfrm>
    </dsp:sp>
    <dsp:sp modelId="{FE53799A-B035-2543-9368-B2EA7A4BD1E1}">
      <dsp:nvSpPr>
        <dsp:cNvPr id="0" name=""/>
        <dsp:cNvSpPr/>
      </dsp:nvSpPr>
      <dsp:spPr>
        <a:xfrm>
          <a:off x="1356836" y="2326006"/>
          <a:ext cx="1163001" cy="116300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26935-4B86-9842-841D-F0D3024ABCF4}">
      <dsp:nvSpPr>
        <dsp:cNvPr id="0" name=""/>
        <dsp:cNvSpPr/>
      </dsp:nvSpPr>
      <dsp:spPr>
        <a:xfrm>
          <a:off x="1938337" y="2326006"/>
          <a:ext cx="9034462" cy="11630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Actions</a:t>
          </a:r>
        </a:p>
      </dsp:txBody>
      <dsp:txXfrm>
        <a:off x="1938337" y="2326006"/>
        <a:ext cx="4517231" cy="1163001"/>
      </dsp:txXfrm>
    </dsp:sp>
    <dsp:sp modelId="{6F9674E8-0897-B440-BB63-A83F537A9664}">
      <dsp:nvSpPr>
        <dsp:cNvPr id="0" name=""/>
        <dsp:cNvSpPr/>
      </dsp:nvSpPr>
      <dsp:spPr>
        <a:xfrm>
          <a:off x="6455568" y="0"/>
          <a:ext cx="4517231" cy="116300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Land-Sea Mask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Filesystem</a:t>
          </a:r>
        </a:p>
      </dsp:txBody>
      <dsp:txXfrm>
        <a:off x="6455568" y="0"/>
        <a:ext cx="4517231" cy="1163005"/>
      </dsp:txXfrm>
    </dsp:sp>
    <dsp:sp modelId="{A15728AB-78B8-774F-AEE0-15523552DC4A}">
      <dsp:nvSpPr>
        <dsp:cNvPr id="0" name=""/>
        <dsp:cNvSpPr/>
      </dsp:nvSpPr>
      <dsp:spPr>
        <a:xfrm>
          <a:off x="6455568" y="1163005"/>
          <a:ext cx="4517231" cy="116300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Dataset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Variables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Geographic Region</a:t>
          </a:r>
        </a:p>
      </dsp:txBody>
      <dsp:txXfrm>
        <a:off x="6455568" y="1163005"/>
        <a:ext cx="4517231" cy="1163001"/>
      </dsp:txXfrm>
    </dsp:sp>
    <dsp:sp modelId="{03A9AA70-C010-214C-A711-802BB910B1DF}">
      <dsp:nvSpPr>
        <dsp:cNvPr id="0" name=""/>
        <dsp:cNvSpPr/>
      </dsp:nvSpPr>
      <dsp:spPr>
        <a:xfrm>
          <a:off x="6455568" y="2326006"/>
          <a:ext cx="4517231" cy="116300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Download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Analysis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Calculation</a:t>
          </a:r>
        </a:p>
      </dsp:txBody>
      <dsp:txXfrm>
        <a:off x="6455568" y="2326006"/>
        <a:ext cx="4517231" cy="1163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1/6/24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FD0FF-108E-5649-86F7-FD804B346A77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AEDF7-104F-8244-92A2-539A15AB19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19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AEDF7-104F-8244-92A2-539A15AB19A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76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AEDF7-104F-8244-92A2-539A15AB19A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29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1/6/24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4226" y="5815374"/>
            <a:ext cx="48635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1"/>
            <a:ext cx="109728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109728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4226" y="5815374"/>
            <a:ext cx="48635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39885"/>
            <a:ext cx="5384800" cy="38422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39885"/>
            <a:ext cx="5384800" cy="38422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4226" y="5815374"/>
            <a:ext cx="48635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4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94757"/>
            <a:ext cx="5386917" cy="31745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854994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94757"/>
            <a:ext cx="5389033" cy="31745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4226" y="5815374"/>
            <a:ext cx="48635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4226" y="5815374"/>
            <a:ext cx="48635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4226" y="5815374"/>
            <a:ext cx="48635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886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88619"/>
            <a:ext cx="6815667" cy="53982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25147"/>
            <a:ext cx="4011084" cy="40616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4226" y="5815374"/>
            <a:ext cx="48635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4226" y="5815374"/>
            <a:ext cx="48635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6363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89195"/>
            <a:ext cx="109728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4226" y="5815374"/>
            <a:ext cx="4863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BCF5BE-30E4-844E-8194-AB7894AB12BA}"/>
              </a:ext>
            </a:extLst>
          </p:cNvPr>
          <p:cNvSpPr/>
          <p:nvPr userDrawn="1"/>
        </p:nvSpPr>
        <p:spPr>
          <a:xfrm>
            <a:off x="0" y="6492876"/>
            <a:ext cx="12192000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16FD7-E9C3-FC44-B58D-48F11C30B62B}"/>
              </a:ext>
            </a:extLst>
          </p:cNvPr>
          <p:cNvSpPr/>
          <p:nvPr userDrawn="1"/>
        </p:nvSpPr>
        <p:spPr>
          <a:xfrm>
            <a:off x="0" y="1"/>
            <a:ext cx="12192000" cy="69574"/>
          </a:xfrm>
          <a:prstGeom prst="rect">
            <a:avLst/>
          </a:prstGeom>
          <a:solidFill>
            <a:srgbClr val="7F08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FFC6D-B35C-994C-B886-6EE18192693C}"/>
              </a:ext>
            </a:extLst>
          </p:cNvPr>
          <p:cNvSpPr/>
          <p:nvPr userDrawn="1"/>
        </p:nvSpPr>
        <p:spPr>
          <a:xfrm>
            <a:off x="0" y="94629"/>
            <a:ext cx="12192000" cy="6957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AD3504-2638-9C4B-8491-64F3C52B75F4}"/>
              </a:ext>
            </a:extLst>
          </p:cNvPr>
          <p:cNvSpPr/>
          <p:nvPr userDrawn="1"/>
        </p:nvSpPr>
        <p:spPr>
          <a:xfrm>
            <a:off x="0" y="185910"/>
            <a:ext cx="12192000" cy="6957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E29BF1-9EF6-7C5C-0579-282E43D085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3935" y="353412"/>
            <a:ext cx="1818855" cy="4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geo-wong/JuliaEO2024_N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natgeo-wong/2023GL104350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natgeo-wong/2023GL104350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natgeo-wong/2023GL10435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natgeo-wong/2023GL104350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natgeo-wong/2023GL10435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atgeo-wong/JuliaEO2024_Nat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natgeo-wong/2023GL104350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liaCI/PkgTemplates.j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liaCI/PkgTemplates.j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liaCI/PkgTemplates.j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liaDynamics/DrWatson.j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liaDynamics/DrWatson.j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JuliaClimate/GeoRegions.jl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plutojl.org/" TargetMode="Externa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atgeo-wong/JuliaEO2024_Nat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DA61-AC58-00EB-C802-5538FBD2D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441174"/>
            <a:ext cx="10363200" cy="2159277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JuliaEO</a:t>
            </a:r>
            <a:r>
              <a:rPr lang="en-US" sz="3600" dirty="0"/>
              <a:t> Workshop 2024: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Introduction to Julia:</a:t>
            </a:r>
            <a:br>
              <a:rPr lang="en-US" sz="3600" dirty="0"/>
            </a:br>
            <a:r>
              <a:rPr lang="en-US" sz="3600" dirty="0"/>
              <a:t>Creating Packages for Earth Observational Work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81A10-BB76-6589-17FA-85D38FC630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Presented By:</a:t>
            </a:r>
            <a:r>
              <a:rPr lang="en-US" dirty="0"/>
              <a:t> Nathanael Wong</a:t>
            </a:r>
          </a:p>
          <a:p>
            <a:r>
              <a:rPr lang="en-US" dirty="0"/>
              <a:t>material at </a:t>
            </a:r>
            <a:r>
              <a:rPr lang="en-US" dirty="0">
                <a:hlinkClick r:id="rId2"/>
              </a:rPr>
              <a:t>https://github.com/natgeo-wong/JuliaEO2024_Nat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66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C9C7-D3AD-E79A-7891-E1BA263B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Julia Package Ecosystem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08977-DF81-C499-C2B5-C91A779F2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I shot web? (i.e., how to install and uninstall stuff)</a:t>
            </a:r>
          </a:p>
        </p:txBody>
      </p:sp>
    </p:spTree>
    <p:extLst>
      <p:ext uri="{BB962C8B-B14F-4D97-AF65-F5344CB8AC3E}">
        <p14:creationId xmlns:p14="http://schemas.microsoft.com/office/powerpoint/2010/main" val="37306188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ED938A-6AEE-B594-01F6-1F04C1D3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notebooks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B24-9710-9884-C388-CD051914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you need to setup the environment?</a:t>
            </a:r>
          </a:p>
          <a:p>
            <a:endParaRPr lang="en-US" dirty="0"/>
          </a:p>
          <a:p>
            <a:r>
              <a:rPr lang="en-US" dirty="0"/>
              <a:t>Recall, what do you need to do?</a:t>
            </a:r>
          </a:p>
          <a:p>
            <a:r>
              <a:rPr lang="en-US" b="1" i="1" dirty="0"/>
              <a:t>Precompile the environment!</a:t>
            </a:r>
          </a:p>
        </p:txBody>
      </p:sp>
    </p:spTree>
    <p:extLst>
      <p:ext uri="{BB962C8B-B14F-4D97-AF65-F5344CB8AC3E}">
        <p14:creationId xmlns:p14="http://schemas.microsoft.com/office/powerpoint/2010/main" val="5297116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ED938A-6AEE-B594-01F6-1F04C1D3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notebooks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B24-9710-9884-C388-CD051914B6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 into the </a:t>
            </a:r>
            <a:r>
              <a:rPr lang="en-US" b="1" i="1" dirty="0"/>
              <a:t>notebooks</a:t>
            </a:r>
            <a:r>
              <a:rPr lang="en-US" dirty="0"/>
              <a:t> folder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Julia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Loading the </a:t>
            </a:r>
            <a:r>
              <a:rPr lang="en-US" dirty="0" err="1"/>
              <a:t>Pluto.jl</a:t>
            </a:r>
            <a:r>
              <a:rPr lang="en-US" dirty="0"/>
              <a:t> package (</a:t>
            </a:r>
            <a:r>
              <a:rPr lang="en-US" i="1" dirty="0"/>
              <a:t>using Pluto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a Pluto notebook session (</a:t>
            </a:r>
            <a:r>
              <a:rPr lang="en-US" i="1" dirty="0" err="1"/>
              <a:t>Pluto.run</a:t>
            </a:r>
            <a:r>
              <a:rPr lang="en-US" i="1" dirty="0"/>
              <a:t>()</a:t>
            </a:r>
            <a:r>
              <a:rPr lang="en-US" dirty="0"/>
              <a:t>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4F84B3A-22F0-2A1D-4FB5-E04FBDAD8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601" y="1839913"/>
            <a:ext cx="4050797" cy="3841750"/>
          </a:xfrm>
        </p:spPr>
      </p:pic>
    </p:spTree>
    <p:extLst>
      <p:ext uri="{BB962C8B-B14F-4D97-AF65-F5344CB8AC3E}">
        <p14:creationId xmlns:p14="http://schemas.microsoft.com/office/powerpoint/2010/main" val="1955151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ED938A-6AEE-B594-01F6-1F04C1D3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notebooks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B24-9710-9884-C388-CD051914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into the </a:t>
            </a:r>
            <a:r>
              <a:rPr lang="en-US" b="1" i="1" dirty="0"/>
              <a:t>notebooks</a:t>
            </a:r>
            <a:r>
              <a:rPr lang="en-US" dirty="0"/>
              <a:t> folder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Julia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Loading the </a:t>
            </a:r>
            <a:r>
              <a:rPr lang="en-US" dirty="0" err="1"/>
              <a:t>Pluto.jl</a:t>
            </a:r>
            <a:r>
              <a:rPr lang="en-US" dirty="0"/>
              <a:t> package (</a:t>
            </a:r>
            <a:r>
              <a:rPr lang="en-US" i="1" dirty="0"/>
              <a:t>using Pluto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a Pluto notebook session (</a:t>
            </a:r>
            <a:r>
              <a:rPr lang="en-US" i="1" dirty="0" err="1"/>
              <a:t>Pluto.run</a:t>
            </a:r>
            <a:r>
              <a:rPr lang="en-US" i="1" dirty="0"/>
              <a:t>()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From there, you can open Pluto notebooks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E628571-A9CE-4AC4-3A3C-05407F7B6F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749" y="4524888"/>
            <a:ext cx="5962651" cy="17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242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ED938A-6AEE-B594-01F6-1F04C1D3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notebooks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B24-9710-9884-C388-CD051914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into the </a:t>
            </a:r>
            <a:r>
              <a:rPr lang="en-US" b="1" i="1" dirty="0"/>
              <a:t>notebooks</a:t>
            </a:r>
            <a:r>
              <a:rPr lang="en-US" dirty="0"/>
              <a:t> folder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Julia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Loading the </a:t>
            </a:r>
            <a:r>
              <a:rPr lang="en-US" dirty="0" err="1"/>
              <a:t>Pluto.jl</a:t>
            </a:r>
            <a:r>
              <a:rPr lang="en-US" dirty="0"/>
              <a:t> package (</a:t>
            </a:r>
            <a:r>
              <a:rPr lang="en-US" i="1" dirty="0"/>
              <a:t>using Pluto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a Pluto notebook session (</a:t>
            </a:r>
            <a:r>
              <a:rPr lang="en-US" i="1" dirty="0" err="1"/>
              <a:t>Pluto.run</a:t>
            </a:r>
            <a:r>
              <a:rPr lang="en-US" i="1" dirty="0"/>
              <a:t>()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From there, you can open Pluto notebooks</a:t>
            </a:r>
          </a:p>
          <a:p>
            <a:pPr lvl="1"/>
            <a:r>
              <a:rPr lang="en-US" dirty="0"/>
              <a:t>We will go in order from 01 to 04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2011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C006-79A7-25E3-7A64-32768C09F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Notebooks Time!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080B80-2A6E-E56B-5021-CE27FC4BCB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We’ll be using notebooks for this part of the lecture</a:t>
            </a:r>
          </a:p>
        </p:txBody>
      </p:sp>
    </p:spTree>
    <p:extLst>
      <p:ext uri="{BB962C8B-B14F-4D97-AF65-F5344CB8AC3E}">
        <p14:creationId xmlns:p14="http://schemas.microsoft.com/office/powerpoint/2010/main" val="38010022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8A58-6397-DBDD-391D-A4D223A4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Packages in Julia:</a:t>
            </a:r>
            <a:br>
              <a:rPr lang="en-US" dirty="0"/>
            </a:br>
            <a:r>
              <a:rPr lang="en-US" dirty="0"/>
              <a:t>A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EB8B0-80BC-0469-B963-2CC52C738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2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want to create a package?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7B1A62-806F-9996-DE86-5376B60098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889125"/>
          <a:ext cx="109728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39833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want to create a Package?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2312E-3994-9BB4-341E-A9850B40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part of creating a package is understanding </a:t>
            </a:r>
            <a:r>
              <a:rPr lang="en-US" b="1" i="1" dirty="0"/>
              <a:t>Julia environments</a:t>
            </a:r>
            <a:endParaRPr lang="en-US" dirty="0"/>
          </a:p>
          <a:p>
            <a:pPr lvl="1"/>
            <a:r>
              <a:rPr lang="en-US" dirty="0"/>
              <a:t>Understand the basics of environment </a:t>
            </a:r>
            <a:r>
              <a:rPr lang="en-US" b="1" i="1" dirty="0"/>
              <a:t>creation, activation, compilation and updating</a:t>
            </a:r>
            <a:endParaRPr lang="en-US" dirty="0"/>
          </a:p>
          <a:p>
            <a:pPr lvl="1"/>
            <a:r>
              <a:rPr lang="en-US" dirty="0"/>
              <a:t>Understand the purpose of a </a:t>
            </a:r>
            <a:r>
              <a:rPr lang="en-US" dirty="0" err="1"/>
              <a:t>Project.toml</a:t>
            </a:r>
            <a:r>
              <a:rPr lang="en-US" dirty="0"/>
              <a:t> and a </a:t>
            </a:r>
            <a:r>
              <a:rPr lang="en-US" dirty="0" err="1"/>
              <a:t>Manifest.toml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package has its own environment</a:t>
            </a:r>
          </a:p>
          <a:p>
            <a:endParaRPr lang="en-US" dirty="0"/>
          </a:p>
          <a:p>
            <a:r>
              <a:rPr lang="en-US" dirty="0"/>
              <a:t>Every project you have should also have its own environment</a:t>
            </a:r>
          </a:p>
          <a:p>
            <a:pPr lvl="1"/>
            <a:r>
              <a:rPr lang="en-US" dirty="0"/>
              <a:t>Not recommended to use the </a:t>
            </a:r>
            <a:r>
              <a:rPr lang="en-US" b="1" i="1" dirty="0"/>
              <a:t>master</a:t>
            </a:r>
            <a:r>
              <a:rPr lang="en-US" dirty="0"/>
              <a:t> environment unless it’s for basic testing stuff</a:t>
            </a:r>
          </a:p>
          <a:p>
            <a:pPr lvl="1"/>
            <a:r>
              <a:rPr lang="en-US" dirty="0"/>
              <a:t>Different projects can have </a:t>
            </a:r>
            <a:r>
              <a:rPr lang="en-US" b="1" i="1" dirty="0"/>
              <a:t>different package versions</a:t>
            </a:r>
            <a:r>
              <a:rPr lang="en-US" dirty="0"/>
              <a:t> for different use-cases</a:t>
            </a:r>
          </a:p>
        </p:txBody>
      </p:sp>
    </p:spTree>
    <p:extLst>
      <p:ext uri="{BB962C8B-B14F-4D97-AF65-F5344CB8AC3E}">
        <p14:creationId xmlns:p14="http://schemas.microsoft.com/office/powerpoint/2010/main" val="236981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want to create a Package?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2312E-3994-9BB4-341E-A9850B40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 trying to accomplish when you are designing a package? </a:t>
            </a:r>
          </a:p>
          <a:p>
            <a:pPr lvl="1"/>
            <a:r>
              <a:rPr lang="en-US" dirty="0"/>
              <a:t>Data retrieval (from online servers, data repositories, etc.)</a:t>
            </a:r>
          </a:p>
          <a:p>
            <a:pPr lvl="1"/>
            <a:r>
              <a:rPr lang="en-US" dirty="0"/>
              <a:t>Data analysis (timeseries analysis, temporal/spatial smoothing, daily/monthly means)</a:t>
            </a:r>
          </a:p>
          <a:p>
            <a:pPr lvl="1"/>
            <a:r>
              <a:rPr lang="en-US" dirty="0"/>
              <a:t>Plotting and visualization of data</a:t>
            </a:r>
          </a:p>
          <a:p>
            <a:endParaRPr lang="en-US" dirty="0"/>
          </a:p>
          <a:p>
            <a:r>
              <a:rPr lang="en-US" dirty="0"/>
              <a:t>Design your package such that it is easy for people to use and understand</a:t>
            </a:r>
          </a:p>
          <a:p>
            <a:pPr lvl="1"/>
            <a:r>
              <a:rPr lang="en-US" dirty="0"/>
              <a:t>An understanding of </a:t>
            </a:r>
            <a:r>
              <a:rPr lang="en-US" b="1" i="1" dirty="0"/>
              <a:t>types</a:t>
            </a:r>
            <a:r>
              <a:rPr lang="en-US" dirty="0"/>
              <a:t> and </a:t>
            </a:r>
            <a:r>
              <a:rPr lang="en-US" b="1" i="1" dirty="0"/>
              <a:t>multiple dispatch</a:t>
            </a:r>
            <a:r>
              <a:rPr lang="en-US" dirty="0"/>
              <a:t> helps a lot in organizing your package</a:t>
            </a:r>
          </a:p>
          <a:p>
            <a:pPr lvl="1"/>
            <a:r>
              <a:rPr lang="en-US" dirty="0"/>
              <a:t>Clear documentation also helps a lot</a:t>
            </a:r>
          </a:p>
        </p:txBody>
      </p:sp>
    </p:spTree>
    <p:extLst>
      <p:ext uri="{BB962C8B-B14F-4D97-AF65-F5344CB8AC3E}">
        <p14:creationId xmlns:p14="http://schemas.microsoft.com/office/powerpoint/2010/main" val="15358572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0FC6-AD4B-548A-AEC3-91548AC33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6A5D8-BA4A-E3D7-CC60-12FFABD72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4380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Environment?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Julia environment defines and controls</a:t>
            </a:r>
          </a:p>
          <a:p>
            <a:pPr lvl="1"/>
            <a:r>
              <a:rPr lang="en-US" dirty="0"/>
              <a:t>Packages used in the project</a:t>
            </a:r>
          </a:p>
          <a:p>
            <a:pPr lvl="1"/>
            <a:r>
              <a:rPr lang="en-US" dirty="0"/>
              <a:t>Exact specs of package (#main, version, etc.)</a:t>
            </a:r>
          </a:p>
          <a:p>
            <a:endParaRPr lang="en-US" dirty="0"/>
          </a:p>
          <a:p>
            <a:r>
              <a:rPr lang="en-US" dirty="0"/>
              <a:t>Defined using both </a:t>
            </a:r>
            <a:r>
              <a:rPr lang="en-US" dirty="0" err="1"/>
              <a:t>Project.toml</a:t>
            </a:r>
            <a:r>
              <a:rPr lang="en-US" dirty="0"/>
              <a:t> and </a:t>
            </a:r>
            <a:r>
              <a:rPr lang="en-US" dirty="0" err="1"/>
              <a:t>Manifest.toml</a:t>
            </a:r>
            <a:endParaRPr lang="en-US" dirty="0"/>
          </a:p>
          <a:p>
            <a:endParaRPr lang="en-US" dirty="0"/>
          </a:p>
          <a:p>
            <a:r>
              <a:rPr lang="en-US" dirty="0"/>
              <a:t>Every project you create </a:t>
            </a:r>
            <a:r>
              <a:rPr lang="en-US" b="1" i="1" dirty="0"/>
              <a:t>should have a different environment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Why?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F54502-0368-1F34-889E-B03CD0BC1A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57550" y="1839913"/>
            <a:ext cx="4264899" cy="3841750"/>
          </a:xfrm>
        </p:spPr>
      </p:pic>
      <p:pic>
        <p:nvPicPr>
          <p:cNvPr id="8" name="Picture 7" descr="A black screen with blue and green text&#10;&#10;Description automatically generated">
            <a:extLst>
              <a:ext uri="{FF2B5EF4-FFF2-40B4-BE49-F238E27FC236}">
                <a16:creationId xmlns:a16="http://schemas.microsoft.com/office/drawing/2014/main" id="{789C893E-483A-2057-D6C7-42E2805B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52" y="5549146"/>
            <a:ext cx="7772400" cy="8077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A5A2DA8-496A-AC6F-267A-2C0CFB4ECBF5}"/>
              </a:ext>
            </a:extLst>
          </p:cNvPr>
          <p:cNvSpPr/>
          <p:nvPr/>
        </p:nvSpPr>
        <p:spPr>
          <a:xfrm>
            <a:off x="7036904" y="4704142"/>
            <a:ext cx="2027582" cy="7783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A82509-33E4-0840-4AD0-DB8419BAF795}"/>
              </a:ext>
            </a:extLst>
          </p:cNvPr>
          <p:cNvSpPr/>
          <p:nvPr/>
        </p:nvSpPr>
        <p:spPr>
          <a:xfrm>
            <a:off x="219810" y="5732830"/>
            <a:ext cx="1479781" cy="7783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Environment?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Project.toml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contains package list</a:t>
            </a:r>
          </a:p>
          <a:p>
            <a:pPr lvl="1"/>
            <a:r>
              <a:rPr lang="en-US" dirty="0"/>
              <a:t>is </a:t>
            </a:r>
            <a:r>
              <a:rPr lang="en-US" b="1" i="1" dirty="0"/>
              <a:t>always</a:t>
            </a:r>
            <a:r>
              <a:rPr lang="en-US" dirty="0"/>
              <a:t> necessary</a:t>
            </a:r>
          </a:p>
          <a:p>
            <a:pPr lvl="1"/>
            <a:r>
              <a:rPr lang="en-US" dirty="0"/>
              <a:t>contains [</a:t>
            </a:r>
            <a:r>
              <a:rPr lang="en-US" dirty="0" err="1"/>
              <a:t>compat</a:t>
            </a:r>
            <a:r>
              <a:rPr lang="en-US" dirty="0"/>
              <a:t>] bounds of the packages</a:t>
            </a:r>
          </a:p>
          <a:p>
            <a:pPr lvl="1"/>
            <a:r>
              <a:rPr lang="en-US" dirty="0"/>
              <a:t>More information can be found in </a:t>
            </a:r>
            <a:r>
              <a:rPr lang="en-US" dirty="0" err="1"/>
              <a:t>Pkg.jl</a:t>
            </a:r>
            <a:endParaRPr lang="en-US" dirty="0"/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1403CA-0837-90F9-02FC-FDC0F301A3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960896"/>
            <a:ext cx="5384800" cy="3599783"/>
          </a:xfrm>
        </p:spPr>
      </p:pic>
      <p:pic>
        <p:nvPicPr>
          <p:cNvPr id="12" name="Picture 11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2D77D503-61A0-932F-205F-8206F0B18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4" y="3627782"/>
            <a:ext cx="7265406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2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Environment?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Project.toml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contains package list</a:t>
            </a:r>
          </a:p>
          <a:p>
            <a:pPr lvl="1"/>
            <a:r>
              <a:rPr lang="en-US" dirty="0"/>
              <a:t>is </a:t>
            </a:r>
            <a:r>
              <a:rPr lang="en-US" b="1" i="1" dirty="0"/>
              <a:t>always</a:t>
            </a:r>
            <a:r>
              <a:rPr lang="en-US" dirty="0"/>
              <a:t> necessary</a:t>
            </a:r>
          </a:p>
          <a:p>
            <a:pPr lvl="1"/>
            <a:r>
              <a:rPr lang="en-US" dirty="0"/>
              <a:t>contains [</a:t>
            </a:r>
            <a:r>
              <a:rPr lang="en-US" dirty="0" err="1"/>
              <a:t>compat</a:t>
            </a:r>
            <a:r>
              <a:rPr lang="en-US" dirty="0"/>
              <a:t>] bounds of the packages</a:t>
            </a:r>
          </a:p>
          <a:p>
            <a:pPr lvl="1"/>
            <a:r>
              <a:rPr lang="en-US" dirty="0"/>
              <a:t>More information can be found in </a:t>
            </a:r>
            <a:r>
              <a:rPr lang="en-US" dirty="0" err="1"/>
              <a:t>Pkg.jl</a:t>
            </a:r>
            <a:endParaRPr lang="en-US" dirty="0"/>
          </a:p>
        </p:txBody>
      </p:sp>
      <p:pic>
        <p:nvPicPr>
          <p:cNvPr id="12" name="Picture 11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2D77D503-61A0-932F-205F-8206F0B18E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4" y="3627782"/>
            <a:ext cx="7265406" cy="1550504"/>
          </a:xfrm>
          <a:prstGeom prst="rect">
            <a:avLst/>
          </a:prstGeom>
        </p:spPr>
      </p:pic>
      <p:pic>
        <p:nvPicPr>
          <p:cNvPr id="15" name="Content Placeholder 6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D5FC9ACD-F043-5859-6DA1-67BAF4CC4D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7600" y="1839885"/>
            <a:ext cx="5384800" cy="2975971"/>
          </a:xfrm>
        </p:spPr>
      </p:pic>
    </p:spTree>
    <p:extLst>
      <p:ext uri="{BB962C8B-B14F-4D97-AF65-F5344CB8AC3E}">
        <p14:creationId xmlns:p14="http://schemas.microsoft.com/office/powerpoint/2010/main" val="318253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Environment?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Project.toml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contains package list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always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necessary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contains 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compat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] bounds of the packages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More information can be found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Pkg.jl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 err="1"/>
              <a:t>Manifest.toml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contains package </a:t>
            </a:r>
            <a:r>
              <a:rPr lang="en-US" b="1" i="1" dirty="0"/>
              <a:t>and dependency</a:t>
            </a:r>
            <a:r>
              <a:rPr lang="en-US" dirty="0"/>
              <a:t> information</a:t>
            </a:r>
          </a:p>
          <a:p>
            <a:pPr lvl="1"/>
            <a:r>
              <a:rPr lang="en-US" dirty="0"/>
              <a:t>is not necessary upon startup, will </a:t>
            </a:r>
            <a:r>
              <a:rPr lang="en-US" b="1" i="1" dirty="0"/>
              <a:t>be created</a:t>
            </a:r>
            <a:r>
              <a:rPr lang="en-US" dirty="0"/>
              <a:t> upon project/environment </a:t>
            </a:r>
            <a:r>
              <a:rPr lang="en-US" b="1" i="1" dirty="0"/>
              <a:t>initialization</a:t>
            </a:r>
          </a:p>
          <a:p>
            <a:pPr lvl="1"/>
            <a:r>
              <a:rPr lang="en-US" dirty="0"/>
              <a:t>is necessary </a:t>
            </a:r>
            <a:r>
              <a:rPr lang="en-US" b="1" i="1" dirty="0"/>
              <a:t>an exact environment duplicate</a:t>
            </a:r>
            <a:r>
              <a:rPr lang="en-US" dirty="0"/>
              <a:t> is required (e.g., for reproducibility purposes)</a:t>
            </a:r>
          </a:p>
        </p:txBody>
      </p:sp>
      <p:pic>
        <p:nvPicPr>
          <p:cNvPr id="10" name="Content Placeholder 9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765B6BA2-D35D-1EE3-B70F-91EB3943C0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6410" y="1839913"/>
            <a:ext cx="4867179" cy="3841750"/>
          </a:xfrm>
        </p:spPr>
      </p:pic>
    </p:spTree>
    <p:extLst>
      <p:ext uri="{BB962C8B-B14F-4D97-AF65-F5344CB8AC3E}">
        <p14:creationId xmlns:p14="http://schemas.microsoft.com/office/powerpoint/2010/main" val="2450236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Environment?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must always have a </a:t>
            </a:r>
            <a:r>
              <a:rPr lang="en-US" dirty="0" err="1"/>
              <a:t>Project.toml</a:t>
            </a:r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Manifest.toml</a:t>
            </a:r>
            <a:r>
              <a:rPr lang="en-US" dirty="0"/>
              <a:t> can be created on-the-spot through </a:t>
            </a:r>
            <a:r>
              <a:rPr lang="en-US" b="1" i="1" dirty="0" err="1"/>
              <a:t>precompilation</a:t>
            </a:r>
            <a:r>
              <a:rPr lang="en-US" dirty="0"/>
              <a:t> of the environment</a:t>
            </a:r>
          </a:p>
          <a:p>
            <a:pPr lvl="1"/>
            <a:r>
              <a:rPr lang="en-US" dirty="0"/>
              <a:t>GitHub has no </a:t>
            </a:r>
            <a:r>
              <a:rPr lang="en-US" dirty="0" err="1"/>
              <a:t>Manifest.toml</a:t>
            </a:r>
            <a:endParaRPr lang="en-US" dirty="0"/>
          </a:p>
        </p:txBody>
      </p:sp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05830E8-D1AE-0173-544E-AB56F36B31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2" y="2253466"/>
            <a:ext cx="5384800" cy="3275901"/>
          </a:xfrm>
        </p:spPr>
      </p:pic>
    </p:spTree>
    <p:extLst>
      <p:ext uri="{BB962C8B-B14F-4D97-AF65-F5344CB8AC3E}">
        <p14:creationId xmlns:p14="http://schemas.microsoft.com/office/powerpoint/2010/main" val="26189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Environment?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must always have a </a:t>
            </a:r>
            <a:r>
              <a:rPr lang="en-US" dirty="0" err="1"/>
              <a:t>Project.toml</a:t>
            </a:r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Manifest.toml</a:t>
            </a:r>
            <a:r>
              <a:rPr lang="en-US" dirty="0"/>
              <a:t> can be created on-the-spot through </a:t>
            </a:r>
            <a:r>
              <a:rPr lang="en-US" b="1" i="1" dirty="0" err="1"/>
              <a:t>precompilation</a:t>
            </a:r>
            <a:r>
              <a:rPr lang="en-US" dirty="0"/>
              <a:t> of the environment</a:t>
            </a:r>
          </a:p>
          <a:p>
            <a:pPr lvl="1"/>
            <a:r>
              <a:rPr lang="en-US" dirty="0"/>
              <a:t>GitHub has no </a:t>
            </a:r>
            <a:r>
              <a:rPr lang="en-US" dirty="0" err="1"/>
              <a:t>Manifest.toml</a:t>
            </a:r>
            <a:endParaRPr lang="en-US" dirty="0"/>
          </a:p>
          <a:p>
            <a:pPr lvl="1"/>
            <a:r>
              <a:rPr lang="en-US" dirty="0"/>
              <a:t>After </a:t>
            </a:r>
            <a:r>
              <a:rPr lang="en-US" dirty="0" err="1"/>
              <a:t>precompilation</a:t>
            </a:r>
            <a:r>
              <a:rPr lang="en-US" dirty="0"/>
              <a:t>, </a:t>
            </a:r>
            <a:r>
              <a:rPr lang="en-US" dirty="0" err="1"/>
              <a:t>Manifest.toml</a:t>
            </a:r>
            <a:r>
              <a:rPr lang="en-US" dirty="0"/>
              <a:t> is created</a:t>
            </a:r>
          </a:p>
        </p:txBody>
      </p:sp>
      <p:pic>
        <p:nvPicPr>
          <p:cNvPr id="11" name="Content Placeholder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481C3E-F1B1-0CCB-3646-BC0D4D37F9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2" y="2137693"/>
            <a:ext cx="5300751" cy="3841750"/>
          </a:xfrm>
        </p:spPr>
      </p:pic>
      <p:pic>
        <p:nvPicPr>
          <p:cNvPr id="13" name="Picture 12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A36099AB-7455-3931-6C0E-0DAB480C9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62" y="5538935"/>
            <a:ext cx="7772400" cy="552017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844C8DC-05BE-F30E-F9D3-9D608AF36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99" y="4448776"/>
            <a:ext cx="7772400" cy="6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04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</p:txBody>
      </p:sp>
    </p:spTree>
    <p:extLst>
      <p:ext uri="{BB962C8B-B14F-4D97-AF65-F5344CB8AC3E}">
        <p14:creationId xmlns:p14="http://schemas.microsoft.com/office/powerpoint/2010/main" val="352201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folder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8FD75-A905-C71B-9F17-2D990A8E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0" y="3105150"/>
            <a:ext cx="7378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0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Julia in this folder (</a:t>
            </a:r>
            <a:r>
              <a:rPr lang="en-US" i="1" dirty="0"/>
              <a:t>command: </a:t>
            </a:r>
            <a:r>
              <a:rPr lang="en-US" i="1" dirty="0" err="1"/>
              <a:t>julia</a:t>
            </a:r>
            <a:r>
              <a:rPr lang="en-US" dirty="0"/>
              <a:t>)</a:t>
            </a:r>
          </a:p>
        </p:txBody>
      </p:sp>
      <p:pic>
        <p:nvPicPr>
          <p:cNvPr id="12" name="Content Placeholder 11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6FECBFA7-305F-EBB9-705A-DABB4BAD35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39885"/>
            <a:ext cx="5384800" cy="2502028"/>
          </a:xfrm>
        </p:spPr>
      </p:pic>
    </p:spTree>
    <p:extLst>
      <p:ext uri="{BB962C8B-B14F-4D97-AF65-F5344CB8AC3E}">
        <p14:creationId xmlns:p14="http://schemas.microsoft.com/office/powerpoint/2010/main" val="180521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BE9B-1F8D-1C3E-E7A2-1B9971F3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744-D048-6364-452A-A37408AA6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presentation (especially the parts using Terminal) are geared towards </a:t>
            </a:r>
            <a:r>
              <a:rPr lang="en-US" b="1" i="1" dirty="0"/>
              <a:t>Linux</a:t>
            </a:r>
            <a:r>
              <a:rPr lang="en-US" dirty="0"/>
              <a:t> and </a:t>
            </a:r>
            <a:r>
              <a:rPr lang="en-US" b="1" i="1" dirty="0"/>
              <a:t>macOS</a:t>
            </a:r>
            <a:r>
              <a:rPr lang="en-US" dirty="0"/>
              <a:t> users</a:t>
            </a:r>
          </a:p>
          <a:p>
            <a:pPr lvl="1"/>
            <a:r>
              <a:rPr lang="en-US" dirty="0"/>
              <a:t>Some familiarity with </a:t>
            </a:r>
            <a:r>
              <a:rPr lang="en-US" b="1" i="1" dirty="0"/>
              <a:t>Terminal</a:t>
            </a:r>
            <a:r>
              <a:rPr lang="en-US" dirty="0"/>
              <a:t> is required (don’t worry, I’ll go through step by step)</a:t>
            </a:r>
          </a:p>
          <a:p>
            <a:pPr lvl="1"/>
            <a:r>
              <a:rPr lang="en-US" dirty="0"/>
              <a:t>For </a:t>
            </a:r>
            <a:r>
              <a:rPr lang="en-US" b="1" i="1" dirty="0"/>
              <a:t>Windows</a:t>
            </a:r>
            <a:r>
              <a:rPr lang="en-US" dirty="0"/>
              <a:t> users, I recommend using the </a:t>
            </a:r>
            <a:r>
              <a:rPr lang="en-US" b="1" i="1" dirty="0"/>
              <a:t>Windows Terminal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also good to learn how to fiddle around and thus understand the concepts of </a:t>
            </a:r>
            <a:r>
              <a:rPr lang="en-US" b="1" i="1" dirty="0"/>
              <a:t>package environment</a:t>
            </a:r>
            <a:r>
              <a:rPr lang="en-US" dirty="0"/>
              <a:t> especially when developing packages</a:t>
            </a:r>
          </a:p>
        </p:txBody>
      </p:sp>
    </p:spTree>
    <p:extLst>
      <p:ext uri="{BB962C8B-B14F-4D97-AF65-F5344CB8AC3E}">
        <p14:creationId xmlns:p14="http://schemas.microsoft.com/office/powerpoint/2010/main" val="2762090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Julia in this folder (</a:t>
            </a:r>
            <a:r>
              <a:rPr lang="en-US" i="1" dirty="0"/>
              <a:t>command: </a:t>
            </a:r>
            <a:r>
              <a:rPr lang="en-US" i="1" dirty="0" err="1"/>
              <a:t>julia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Enter the package console (</a:t>
            </a:r>
            <a:r>
              <a:rPr lang="en-US" i="1" dirty="0"/>
              <a:t>command: ]</a:t>
            </a:r>
            <a:r>
              <a:rPr lang="en-US" dirty="0"/>
              <a:t>)</a:t>
            </a:r>
          </a:p>
        </p:txBody>
      </p:sp>
      <p:pic>
        <p:nvPicPr>
          <p:cNvPr id="11" name="Content Placeholder 10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3D2B963E-52E4-754F-3514-94F53BF055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39885"/>
            <a:ext cx="5384800" cy="2144228"/>
          </a:xfrm>
        </p:spPr>
      </p:pic>
    </p:spTree>
    <p:extLst>
      <p:ext uri="{BB962C8B-B14F-4D97-AF65-F5344CB8AC3E}">
        <p14:creationId xmlns:p14="http://schemas.microsoft.com/office/powerpoint/2010/main" val="2699600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Julia in this folder (command:</a:t>
            </a:r>
            <a:r>
              <a:rPr lang="en-US" i="1" dirty="0"/>
              <a:t> </a:t>
            </a:r>
            <a:r>
              <a:rPr lang="en-US" i="1" dirty="0" err="1"/>
              <a:t>julia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Enter the package console (command: </a:t>
            </a:r>
            <a:r>
              <a:rPr lang="en-US" i="1" dirty="0"/>
              <a:t>]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Activate the current environment</a:t>
            </a:r>
            <a:br>
              <a:rPr lang="en-US" dirty="0"/>
            </a:br>
            <a:r>
              <a:rPr lang="en-US" dirty="0"/>
              <a:t>(command: </a:t>
            </a:r>
            <a:r>
              <a:rPr lang="en-US" i="1" dirty="0"/>
              <a:t>activate .</a:t>
            </a:r>
            <a:r>
              <a:rPr lang="en-US" dirty="0"/>
              <a:t>)</a:t>
            </a:r>
          </a:p>
        </p:txBody>
      </p:sp>
      <p:pic>
        <p:nvPicPr>
          <p:cNvPr id="7" name="Content Placeholder 6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DDE08241-FA04-095F-B4C7-95D6CF27FC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39885"/>
            <a:ext cx="5384800" cy="2486688"/>
          </a:xfrm>
        </p:spPr>
      </p:pic>
    </p:spTree>
    <p:extLst>
      <p:ext uri="{BB962C8B-B14F-4D97-AF65-F5344CB8AC3E}">
        <p14:creationId xmlns:p14="http://schemas.microsoft.com/office/powerpoint/2010/main" val="373896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Julia in this folder (command:</a:t>
            </a:r>
            <a:r>
              <a:rPr lang="en-US" i="1" dirty="0"/>
              <a:t> </a:t>
            </a:r>
            <a:r>
              <a:rPr lang="en-US" i="1" dirty="0" err="1"/>
              <a:t>julia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Enter the package console (command: </a:t>
            </a:r>
            <a:r>
              <a:rPr lang="en-US" i="1" dirty="0"/>
              <a:t>]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Activate the current environment</a:t>
            </a:r>
            <a:br>
              <a:rPr lang="en-US" dirty="0"/>
            </a:br>
            <a:r>
              <a:rPr lang="en-US" dirty="0"/>
              <a:t>(command: </a:t>
            </a:r>
            <a:r>
              <a:rPr lang="en-US" i="1" dirty="0"/>
              <a:t>activate .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 random package (e.g., </a:t>
            </a:r>
            <a:r>
              <a:rPr lang="en-US" dirty="0" err="1"/>
              <a:t>StatsBase</a:t>
            </a:r>
            <a:r>
              <a:rPr lang="en-US" dirty="0"/>
              <a:t>)</a:t>
            </a: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6239FB-1170-F172-733C-C52F9974D3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7602" y="1839912"/>
            <a:ext cx="5384798" cy="3842210"/>
          </a:xfrm>
        </p:spPr>
      </p:pic>
    </p:spTree>
    <p:extLst>
      <p:ext uri="{BB962C8B-B14F-4D97-AF65-F5344CB8AC3E}">
        <p14:creationId xmlns:p14="http://schemas.microsoft.com/office/powerpoint/2010/main" val="593346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Julia in this folder (command:</a:t>
            </a:r>
            <a:r>
              <a:rPr lang="en-US" i="1" dirty="0"/>
              <a:t> </a:t>
            </a:r>
            <a:r>
              <a:rPr lang="en-US" i="1" dirty="0" err="1"/>
              <a:t>julia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Enter the package console (command: </a:t>
            </a:r>
            <a:r>
              <a:rPr lang="en-US" i="1" dirty="0"/>
              <a:t>]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Activate the current environment (command: </a:t>
            </a:r>
            <a:r>
              <a:rPr lang="en-US" i="1" dirty="0"/>
              <a:t>activate .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 random package (e.g., </a:t>
            </a:r>
            <a:r>
              <a:rPr lang="en-US" dirty="0" err="1"/>
              <a:t>StatsBase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Your previously empty folder should now have </a:t>
            </a:r>
            <a:r>
              <a:rPr lang="en-US" b="1" i="1" dirty="0"/>
              <a:t>both</a:t>
            </a:r>
            <a:r>
              <a:rPr lang="en-US" dirty="0"/>
              <a:t> </a:t>
            </a:r>
            <a:r>
              <a:rPr lang="en-US" dirty="0" err="1"/>
              <a:t>Project.toml</a:t>
            </a:r>
            <a:r>
              <a:rPr lang="en-US" dirty="0"/>
              <a:t> and </a:t>
            </a:r>
            <a:r>
              <a:rPr lang="en-US" dirty="0" err="1"/>
              <a:t>Manifest.toml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6803B-EC41-DC64-DE3C-39EF18CB0F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5396302"/>
            <a:ext cx="7772400" cy="7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58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Julia in this folder (command:</a:t>
            </a:r>
            <a:r>
              <a:rPr lang="en-US" i="1" dirty="0"/>
              <a:t> </a:t>
            </a:r>
            <a:r>
              <a:rPr lang="en-US" i="1" dirty="0" err="1"/>
              <a:t>julia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Enter the package console (command: </a:t>
            </a:r>
            <a:r>
              <a:rPr lang="en-US" i="1" dirty="0"/>
              <a:t>]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Activate the current environment (command: </a:t>
            </a:r>
            <a:r>
              <a:rPr lang="en-US" i="1" dirty="0"/>
              <a:t>activate .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 random package (e.g., </a:t>
            </a:r>
            <a:r>
              <a:rPr lang="en-US" dirty="0" err="1"/>
              <a:t>StatsBase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Your previously empty folder should now have </a:t>
            </a:r>
            <a:r>
              <a:rPr lang="en-US" b="1" i="1" dirty="0"/>
              <a:t>both</a:t>
            </a:r>
            <a:r>
              <a:rPr lang="en-US" dirty="0"/>
              <a:t> </a:t>
            </a:r>
            <a:r>
              <a:rPr lang="en-US" dirty="0" err="1"/>
              <a:t>Project.toml</a:t>
            </a:r>
            <a:r>
              <a:rPr lang="en-US" dirty="0"/>
              <a:t> and </a:t>
            </a:r>
            <a:r>
              <a:rPr lang="en-US" dirty="0" err="1"/>
              <a:t>Manifest.toml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062D5-1266-91A9-1BF2-C5C4B3DC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03" y="5464427"/>
            <a:ext cx="4522090" cy="629160"/>
          </a:xfrm>
          <a:prstGeom prst="rect">
            <a:avLst/>
          </a:prstGeom>
        </p:spPr>
      </p:pic>
      <p:pic>
        <p:nvPicPr>
          <p:cNvPr id="11" name="Content Placeholder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E2191D-BA81-072C-4F68-31027097ED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057149"/>
            <a:ext cx="5384800" cy="34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28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Precompiling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https://github.com/natgeo-wong/2023GL104350</a:t>
            </a:r>
            <a:r>
              <a:rPr lang="en-US" dirty="0"/>
              <a:t> (this is my recent paper)</a:t>
            </a:r>
          </a:p>
          <a:p>
            <a:pPr>
              <a:buFont typeface="+mj-lt"/>
              <a:buAutoNum type="arabicPeriod"/>
            </a:pPr>
            <a:r>
              <a:rPr lang="en-US" dirty="0"/>
              <a:t>Clone the repository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20201BF-690A-F9AF-8527-C221B05B25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39885"/>
            <a:ext cx="5384800" cy="3597782"/>
          </a:xfrm>
        </p:spPr>
      </p:pic>
    </p:spTree>
    <p:extLst>
      <p:ext uri="{BB962C8B-B14F-4D97-AF65-F5344CB8AC3E}">
        <p14:creationId xmlns:p14="http://schemas.microsoft.com/office/powerpoint/2010/main" val="3336481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Precompiling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https://github.com/natgeo-wong/2023GL104350</a:t>
            </a:r>
            <a:r>
              <a:rPr lang="en-US" dirty="0"/>
              <a:t> (this is my recent paper)</a:t>
            </a:r>
          </a:p>
          <a:p>
            <a:pPr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Julia and activate the environment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D44675D-13D3-A467-BCFC-78F99DEF48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2379657"/>
            <a:ext cx="5384800" cy="2762262"/>
          </a:xfrm>
        </p:spPr>
      </p:pic>
    </p:spTree>
    <p:extLst>
      <p:ext uri="{BB962C8B-B14F-4D97-AF65-F5344CB8AC3E}">
        <p14:creationId xmlns:p14="http://schemas.microsoft.com/office/powerpoint/2010/main" val="242759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Precompiling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https://github.com/natgeo-wong/2023GL104350</a:t>
            </a:r>
            <a:r>
              <a:rPr lang="en-US" dirty="0"/>
              <a:t> (this is my recent paper)</a:t>
            </a:r>
          </a:p>
          <a:p>
            <a:pPr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Julia and activate the environment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Precompile the environment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D44675D-13D3-A467-BCFC-78F99DEF48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2" y="1839885"/>
            <a:ext cx="5384800" cy="2762262"/>
          </a:xfrm>
        </p:spPr>
      </p:pic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96C981D0-7BE1-D822-1654-FA8C01CD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0" y="4735400"/>
            <a:ext cx="6197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9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Precompiling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https://github.com/natgeo-wong/2023GL104350</a:t>
            </a:r>
            <a:r>
              <a:rPr lang="en-US" dirty="0"/>
              <a:t> (this is my recent paper)</a:t>
            </a:r>
          </a:p>
          <a:p>
            <a:pPr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Julia and activate the environment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Precompile the environment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Update the environment</a:t>
            </a: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AD70FF-6FB2-A072-A92C-80E8981C0D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39885"/>
            <a:ext cx="5384800" cy="2518696"/>
          </a:xfrm>
        </p:spPr>
      </p:pic>
    </p:spTree>
    <p:extLst>
      <p:ext uri="{BB962C8B-B14F-4D97-AF65-F5344CB8AC3E}">
        <p14:creationId xmlns:p14="http://schemas.microsoft.com/office/powerpoint/2010/main" val="41512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Precompiling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https://github.com/natgeo-wong/2023GL104350</a:t>
            </a:r>
            <a:r>
              <a:rPr lang="en-US" dirty="0"/>
              <a:t> (this is my recent paper)</a:t>
            </a:r>
          </a:p>
          <a:p>
            <a:pPr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Julia and activate the environment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Precompile the environment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Update the environment</a:t>
            </a: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31F3CAA-4000-7DCB-7B0D-E0D3596A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4655609"/>
            <a:ext cx="6197600" cy="812800"/>
          </a:xfrm>
          <a:prstGeom prst="rect">
            <a:avLst/>
          </a:prstGeom>
        </p:spPr>
      </p:pic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DFA7F0-FCCE-F55C-69E4-95F49FB91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97602" y="1839885"/>
            <a:ext cx="5384800" cy="3222124"/>
          </a:xfrm>
        </p:spPr>
      </p:pic>
    </p:spTree>
    <p:extLst>
      <p:ext uri="{BB962C8B-B14F-4D97-AF65-F5344CB8AC3E}">
        <p14:creationId xmlns:p14="http://schemas.microsoft.com/office/powerpoint/2010/main" val="13614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BE9B-1F8D-1C3E-E7A2-1B9971F3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744-D048-6364-452A-A37408AA6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https://github.com/natgeo-wong/JuliaEO2024_Nat</a:t>
            </a:r>
            <a:endParaRPr lang="en-US" dirty="0"/>
          </a:p>
          <a:p>
            <a:endParaRPr lang="en-US" dirty="0"/>
          </a:p>
          <a:p>
            <a:r>
              <a:rPr lang="en-US" dirty="0"/>
              <a:t>Clone the repository there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F2E32B-99C4-EDB0-10B7-5F3CF9150D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39885"/>
            <a:ext cx="5384800" cy="3285439"/>
          </a:xfrm>
        </p:spPr>
      </p:pic>
    </p:spTree>
    <p:extLst>
      <p:ext uri="{BB962C8B-B14F-4D97-AF65-F5344CB8AC3E}">
        <p14:creationId xmlns:p14="http://schemas.microsoft.com/office/powerpoint/2010/main" val="1103621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Precompiling an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https://github.com/natgeo-wong/2023GL104350</a:t>
            </a:r>
            <a:r>
              <a:rPr lang="en-US" dirty="0"/>
              <a:t> (this is my recent paper)</a:t>
            </a:r>
          </a:p>
          <a:p>
            <a:pPr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Julia and activate the environment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Precompile the environment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Update the environment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Compare the difference in Manifest using git </a:t>
            </a:r>
          </a:p>
        </p:txBody>
      </p:sp>
      <p:pic>
        <p:nvPicPr>
          <p:cNvPr id="7" name="Content Placeholder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3A285A1-AA92-9B44-1453-101AA203DF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39885"/>
            <a:ext cx="5384800" cy="3438685"/>
          </a:xfrm>
        </p:spPr>
      </p:pic>
    </p:spTree>
    <p:extLst>
      <p:ext uri="{BB962C8B-B14F-4D97-AF65-F5344CB8AC3E}">
        <p14:creationId xmlns:p14="http://schemas.microsoft.com/office/powerpoint/2010/main" val="515517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Environments in Package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PkgTemplates.jl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https://github.com/JuliaCI/PkgTemplates.jl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be used to easily create new Julia packages (we’ll get to this later)</a:t>
            </a:r>
          </a:p>
          <a:p>
            <a:pPr lvl="1"/>
            <a:r>
              <a:rPr lang="en-US" dirty="0"/>
              <a:t>Will setup a Package Environment by creating both </a:t>
            </a:r>
            <a:r>
              <a:rPr lang="en-US" dirty="0" err="1"/>
              <a:t>Project.toml</a:t>
            </a:r>
            <a:r>
              <a:rPr lang="en-US" dirty="0"/>
              <a:t> and </a:t>
            </a:r>
            <a:r>
              <a:rPr lang="en-US" dirty="0" err="1"/>
              <a:t>Manifest.toml</a:t>
            </a:r>
            <a:endParaRPr lang="en-US" dirty="0"/>
          </a:p>
          <a:p>
            <a:pPr lvl="1"/>
            <a:r>
              <a:rPr lang="en-US" dirty="0"/>
              <a:t>By default, setups Git to track only the </a:t>
            </a:r>
            <a:r>
              <a:rPr lang="en-US" dirty="0" err="1"/>
              <a:t>Project.toml</a:t>
            </a:r>
            <a:r>
              <a:rPr lang="en-US" dirty="0"/>
              <a:t>, not the </a:t>
            </a:r>
            <a:r>
              <a:rPr lang="en-US" dirty="0" err="1"/>
              <a:t>Manifest.toml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90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Environments in Package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PkgTemplates.jl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https://github.com/JuliaCI/PkgTemplates.jl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Can be used to easily create new Julia packages (we’ll get to this later)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setup a Package Environment by creating both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Project.toml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Manifest.toml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By default, setups Git to track only the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Project.toml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not the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Manifest.toml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You generally don’t want to track the </a:t>
            </a:r>
            <a:r>
              <a:rPr lang="en-US" dirty="0" err="1"/>
              <a:t>Manifest.toml</a:t>
            </a:r>
            <a:r>
              <a:rPr lang="en-US" dirty="0"/>
              <a:t> of a Package</a:t>
            </a:r>
          </a:p>
          <a:p>
            <a:pPr lvl="1"/>
            <a:r>
              <a:rPr lang="en-US" dirty="0"/>
              <a:t>Can anyone tell me why?</a:t>
            </a:r>
          </a:p>
        </p:txBody>
      </p:sp>
    </p:spTree>
    <p:extLst>
      <p:ext uri="{BB962C8B-B14F-4D97-AF65-F5344CB8AC3E}">
        <p14:creationId xmlns:p14="http://schemas.microsoft.com/office/powerpoint/2010/main" val="3743383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Environments in Package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PkgTemplates.jl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https://github.com/JuliaCI/PkgTemplates.jl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Can be used to easily create new Julia packages (we’ll get to this later)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setup a Package Environment by creating both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Project.toml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Manifest.toml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By default, setups Git to track only the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Project.toml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not the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Manifest.toml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You generally don’t want to track the </a:t>
            </a:r>
            <a:r>
              <a:rPr lang="en-US" dirty="0" err="1"/>
              <a:t>Manifest.toml</a:t>
            </a:r>
            <a:r>
              <a:rPr lang="en-US" dirty="0"/>
              <a:t> of a Package</a:t>
            </a:r>
          </a:p>
          <a:p>
            <a:pPr lvl="1"/>
            <a:r>
              <a:rPr lang="en-US" dirty="0"/>
              <a:t>Can anyone tell me why?</a:t>
            </a:r>
          </a:p>
          <a:p>
            <a:pPr lvl="1"/>
            <a:r>
              <a:rPr lang="en-US" dirty="0"/>
              <a:t>A:</a:t>
            </a:r>
          </a:p>
          <a:p>
            <a:pPr lvl="2"/>
            <a:r>
              <a:rPr lang="en-US" dirty="0"/>
              <a:t>[</a:t>
            </a:r>
            <a:r>
              <a:rPr lang="en-US" dirty="0" err="1"/>
              <a:t>compat</a:t>
            </a:r>
            <a:r>
              <a:rPr lang="en-US" dirty="0"/>
              <a:t>] requirements are </a:t>
            </a:r>
            <a:r>
              <a:rPr lang="en-US" b="1" i="1" dirty="0"/>
              <a:t>already set in </a:t>
            </a:r>
            <a:r>
              <a:rPr lang="en-US" b="1" i="1" dirty="0" err="1"/>
              <a:t>Project.toml</a:t>
            </a:r>
            <a:endParaRPr lang="en-US" b="1" i="1" dirty="0"/>
          </a:p>
          <a:p>
            <a:pPr lvl="2"/>
            <a:r>
              <a:rPr lang="en-US" dirty="0"/>
              <a:t>You want to allow for flexibility in </a:t>
            </a:r>
            <a:r>
              <a:rPr lang="en-US" b="1" i="1" dirty="0"/>
              <a:t>dependencies</a:t>
            </a:r>
            <a:r>
              <a:rPr lang="en-US" dirty="0"/>
              <a:t>, as these dependencies are likely also used by other packages in the environment</a:t>
            </a:r>
          </a:p>
          <a:p>
            <a:pPr lvl="2"/>
            <a:r>
              <a:rPr lang="en-US" dirty="0" err="1"/>
              <a:t>Manifest.toml</a:t>
            </a:r>
            <a:r>
              <a:rPr lang="en-US" dirty="0"/>
              <a:t> will change very rapidly and will </a:t>
            </a:r>
            <a:r>
              <a:rPr lang="en-US" b="1" i="1" dirty="0"/>
              <a:t>vary from device to device</a:t>
            </a:r>
            <a:r>
              <a:rPr lang="en-US" dirty="0"/>
              <a:t>, not logical to track changes</a:t>
            </a:r>
          </a:p>
        </p:txBody>
      </p:sp>
    </p:spTree>
    <p:extLst>
      <p:ext uri="{BB962C8B-B14F-4D97-AF65-F5344CB8AC3E}">
        <p14:creationId xmlns:p14="http://schemas.microsoft.com/office/powerpoint/2010/main" val="727614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Environments for Personal Projects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DrWatson.jl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https://github.com/JuliaDynamics/DrWatson.jl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More for creating your own self-contained projects (more on this later!)</a:t>
            </a:r>
          </a:p>
          <a:p>
            <a:pPr lvl="1"/>
            <a:r>
              <a:rPr lang="en-US" dirty="0"/>
              <a:t>Will setup a Project Environment by creating both </a:t>
            </a:r>
            <a:r>
              <a:rPr lang="en-US" dirty="0" err="1"/>
              <a:t>Project.toml</a:t>
            </a:r>
            <a:r>
              <a:rPr lang="en-US" dirty="0"/>
              <a:t> and </a:t>
            </a:r>
            <a:r>
              <a:rPr lang="en-US" dirty="0" err="1"/>
              <a:t>Manifest.toml</a:t>
            </a:r>
            <a:endParaRPr lang="en-US" dirty="0"/>
          </a:p>
          <a:p>
            <a:pPr lvl="1"/>
            <a:r>
              <a:rPr lang="en-US" dirty="0"/>
              <a:t>By default, tracks </a:t>
            </a:r>
            <a:r>
              <a:rPr lang="en-US" b="1" i="1" dirty="0"/>
              <a:t>both</a:t>
            </a:r>
            <a:r>
              <a:rPr lang="en-US" dirty="0"/>
              <a:t> the </a:t>
            </a:r>
            <a:r>
              <a:rPr lang="en-US" dirty="0" err="1"/>
              <a:t>Project.toml</a:t>
            </a:r>
            <a:r>
              <a:rPr lang="en-US" dirty="0"/>
              <a:t> and </a:t>
            </a:r>
            <a:r>
              <a:rPr lang="en-US" dirty="0" err="1"/>
              <a:t>Manifest.toml</a:t>
            </a:r>
            <a:r>
              <a:rPr lang="en-US" dirty="0"/>
              <a:t> to </a:t>
            </a:r>
            <a:r>
              <a:rPr lang="en-US" b="1" i="1" dirty="0"/>
              <a:t>ensure project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326452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Environments for Personal Projects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D990-4E03-5754-6213-53D614D6E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2739"/>
            <a:ext cx="10972800" cy="3876123"/>
          </a:xfrm>
        </p:spPr>
        <p:txBody>
          <a:bodyPr/>
          <a:lstStyle/>
          <a:p>
            <a:r>
              <a:rPr lang="en-US" dirty="0" err="1"/>
              <a:t>DrWatson.jl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https://github.com/JuliaDynamics/DrWatson.jl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More for creating your own self-contained projects (more on this later!)</a:t>
            </a:r>
          </a:p>
          <a:p>
            <a:pPr lvl="1"/>
            <a:r>
              <a:rPr lang="en-US" dirty="0"/>
              <a:t>Will setup a Project Environment by creating both </a:t>
            </a:r>
            <a:r>
              <a:rPr lang="en-US" dirty="0" err="1"/>
              <a:t>Project.toml</a:t>
            </a:r>
            <a:r>
              <a:rPr lang="en-US" dirty="0"/>
              <a:t> and </a:t>
            </a:r>
            <a:r>
              <a:rPr lang="en-US" dirty="0" err="1"/>
              <a:t>Manifest.toml</a:t>
            </a:r>
            <a:endParaRPr lang="en-US" dirty="0"/>
          </a:p>
          <a:p>
            <a:pPr lvl="1"/>
            <a:r>
              <a:rPr lang="en-US" dirty="0"/>
              <a:t>By default, tracks </a:t>
            </a:r>
            <a:r>
              <a:rPr lang="en-US" b="1" i="1" dirty="0"/>
              <a:t>both</a:t>
            </a:r>
            <a:r>
              <a:rPr lang="en-US" dirty="0"/>
              <a:t> the </a:t>
            </a:r>
            <a:r>
              <a:rPr lang="en-US" dirty="0" err="1"/>
              <a:t>Project.toml</a:t>
            </a:r>
            <a:r>
              <a:rPr lang="en-US" dirty="0"/>
              <a:t> and </a:t>
            </a:r>
            <a:r>
              <a:rPr lang="en-US" dirty="0" err="1"/>
              <a:t>Manifest.toml</a:t>
            </a:r>
            <a:r>
              <a:rPr lang="en-US" dirty="0"/>
              <a:t> to </a:t>
            </a:r>
            <a:r>
              <a:rPr lang="en-US" b="1" i="1" dirty="0"/>
              <a:t>ensure project reproducibility</a:t>
            </a:r>
          </a:p>
          <a:p>
            <a:endParaRPr lang="en-US" dirty="0"/>
          </a:p>
          <a:p>
            <a:r>
              <a:rPr lang="en-US" dirty="0"/>
              <a:t>The scope of this lecture mostly focuses around Package creation, not project creation, but I though it would be good to distinguish the two</a:t>
            </a:r>
          </a:p>
          <a:p>
            <a:endParaRPr lang="en-US" dirty="0"/>
          </a:p>
          <a:p>
            <a:r>
              <a:rPr lang="en-US" dirty="0"/>
              <a:t>Can anyone give me an example of when it is good to track/commit the </a:t>
            </a:r>
            <a:r>
              <a:rPr lang="en-US" dirty="0" err="1"/>
              <a:t>Manifest.toml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6744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4DD2D-8196-3A32-40C4-67F9248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Environments for Personal Projects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BEAEB0-CE33-DE14-B1D5-8902CDB73C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Paper reproducibility!</a:t>
            </a:r>
          </a:p>
          <a:p>
            <a:r>
              <a:rPr lang="en-US" dirty="0"/>
              <a:t>Example given just now (this is an actual repository for my paper)</a:t>
            </a:r>
          </a:p>
          <a:p>
            <a:endParaRPr lang="en-US" dirty="0"/>
          </a:p>
          <a:p>
            <a:r>
              <a:rPr lang="en-US" dirty="0"/>
              <a:t>This project folder was created using </a:t>
            </a:r>
            <a:r>
              <a:rPr lang="en-US" dirty="0" err="1"/>
              <a:t>DrWatson.jl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D95D774-CFF1-ACD8-73F3-758C90A974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376" y="1839913"/>
            <a:ext cx="5183247" cy="38417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F36B86F-E4C8-EF56-5521-5409B7DD4531}"/>
              </a:ext>
            </a:extLst>
          </p:cNvPr>
          <p:cNvSpPr/>
          <p:nvPr/>
        </p:nvSpPr>
        <p:spPr>
          <a:xfrm>
            <a:off x="6298376" y="3760788"/>
            <a:ext cx="788224" cy="2446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95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D8EE70-F4F9-08A2-0AC5-B3C0B029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Why different Environments?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EFF9C-4905-3145-DC49-BD495AED6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DrWatson.jl</a:t>
            </a:r>
            <a:r>
              <a:rPr lang="en-US" dirty="0"/>
              <a:t> to create projects called “</a:t>
            </a:r>
            <a:r>
              <a:rPr lang="en-US" dirty="0" err="1"/>
              <a:t>TestProjectNew</a:t>
            </a:r>
            <a:r>
              <a:rPr lang="en-US" dirty="0"/>
              <a:t>” and “</a:t>
            </a:r>
            <a:r>
              <a:rPr lang="en-US" dirty="0" err="1"/>
              <a:t>TestProjectOld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Command: </a:t>
            </a:r>
            <a:r>
              <a:rPr lang="en-US" i="1" dirty="0" err="1"/>
              <a:t>initialize_project</a:t>
            </a:r>
            <a:r>
              <a:rPr lang="en-US" i="1" dirty="0"/>
              <a:t>(“</a:t>
            </a:r>
            <a:r>
              <a:rPr lang="en-US" i="1" dirty="0" err="1"/>
              <a:t>TestProjectNew</a:t>
            </a:r>
            <a:r>
              <a:rPr lang="en-US" i="1" dirty="0"/>
              <a:t>”)</a:t>
            </a:r>
            <a:br>
              <a:rPr lang="en-US" i="1" dirty="0"/>
            </a:br>
            <a:r>
              <a:rPr lang="en-US" dirty="0"/>
              <a:t>Command: </a:t>
            </a:r>
            <a:r>
              <a:rPr lang="en-US" i="1" dirty="0" err="1"/>
              <a:t>initialize_project</a:t>
            </a:r>
            <a:r>
              <a:rPr lang="en-US" i="1" dirty="0"/>
              <a:t>(“</a:t>
            </a:r>
            <a:r>
              <a:rPr lang="en-US" i="1" dirty="0" err="1"/>
              <a:t>TestProjectOld</a:t>
            </a:r>
            <a:r>
              <a:rPr lang="en-US" i="1" dirty="0"/>
              <a:t>”)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i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the “</a:t>
            </a:r>
            <a:r>
              <a:rPr lang="en-US" dirty="0" err="1"/>
              <a:t>TestProjectNew</a:t>
            </a:r>
            <a:r>
              <a:rPr lang="en-US" dirty="0"/>
              <a:t>” environment, install </a:t>
            </a:r>
            <a:r>
              <a:rPr lang="en-US" dirty="0" err="1"/>
              <a:t>NASAPrecipitation</a:t>
            </a:r>
            <a:r>
              <a:rPr lang="en-US" dirty="0"/>
              <a:t> v0.3</a:t>
            </a:r>
            <a:br>
              <a:rPr lang="en-US" i="1" dirty="0"/>
            </a:br>
            <a:r>
              <a:rPr lang="en-US" dirty="0"/>
              <a:t>Command: </a:t>
            </a:r>
            <a:r>
              <a:rPr lang="en-US" i="1" dirty="0"/>
              <a:t>add NASAPrecipitation@0.2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the “</a:t>
            </a:r>
            <a:r>
              <a:rPr lang="en-US" dirty="0" err="1"/>
              <a:t>TestProjectOld</a:t>
            </a:r>
            <a:r>
              <a:rPr lang="en-US" dirty="0"/>
              <a:t>” environment, install </a:t>
            </a:r>
            <a:r>
              <a:rPr lang="en-US" dirty="0" err="1"/>
              <a:t>NASAPrecipitation</a:t>
            </a:r>
            <a:r>
              <a:rPr lang="en-US" dirty="0"/>
              <a:t> v0.1</a:t>
            </a:r>
            <a:br>
              <a:rPr lang="en-US" dirty="0"/>
            </a:br>
            <a:r>
              <a:rPr lang="en-US" dirty="0"/>
              <a:t>Command: </a:t>
            </a:r>
            <a:r>
              <a:rPr lang="en-US" i="1" dirty="0"/>
              <a:t>add NASAPrecipitation@0.1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Using two different windows (loading </a:t>
            </a:r>
            <a:r>
              <a:rPr lang="en-US" dirty="0" err="1"/>
              <a:t>julia</a:t>
            </a:r>
            <a:r>
              <a:rPr lang="en-US" dirty="0"/>
              <a:t> in two different environments), compare and contrast </a:t>
            </a:r>
            <a:r>
              <a:rPr lang="en-US" dirty="0" err="1"/>
              <a:t>NASAPrecipitation.jl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49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D8EE70-F4F9-08A2-0AC5-B3C0B029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Why different Environments?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EFF9C-4905-3145-DC49-BD495AED6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two different windows (loading </a:t>
            </a:r>
            <a:r>
              <a:rPr lang="en-US" dirty="0" err="1"/>
              <a:t>julia</a:t>
            </a:r>
            <a:r>
              <a:rPr lang="en-US" dirty="0"/>
              <a:t> in two different environments), compare and contrast </a:t>
            </a:r>
            <a:r>
              <a:rPr lang="en-US" dirty="0" err="1"/>
              <a:t>NASAPrecipitation.jl</a:t>
            </a:r>
            <a:endParaRPr lang="en-US" dirty="0"/>
          </a:p>
          <a:p>
            <a:pPr lvl="1"/>
            <a:r>
              <a:rPr lang="en-US" dirty="0"/>
              <a:t>How do you call the different datasets?</a:t>
            </a:r>
          </a:p>
          <a:p>
            <a:pPr lvl="1"/>
            <a:r>
              <a:rPr lang="en-US" dirty="0"/>
              <a:t>What is the difference in keywords?</a:t>
            </a:r>
          </a:p>
          <a:p>
            <a:endParaRPr lang="en-US" dirty="0"/>
          </a:p>
          <a:p>
            <a:r>
              <a:rPr lang="en-US" dirty="0"/>
              <a:t>Different environments means you can load two different versions of the same package (in two separate windows)</a:t>
            </a:r>
          </a:p>
        </p:txBody>
      </p:sp>
    </p:spTree>
    <p:extLst>
      <p:ext uri="{BB962C8B-B14F-4D97-AF65-F5344CB8AC3E}">
        <p14:creationId xmlns:p14="http://schemas.microsoft.com/office/powerpoint/2010/main" val="2698951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D8EE70-F4F9-08A2-0AC5-B3C0B029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Why different Environments?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EFF9C-4905-3145-DC49-BD495AED6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two different windows (loading </a:t>
            </a:r>
            <a:r>
              <a:rPr lang="en-US" dirty="0" err="1"/>
              <a:t>julia</a:t>
            </a:r>
            <a:r>
              <a:rPr lang="en-US" dirty="0"/>
              <a:t> in two different environments), compare and contrast </a:t>
            </a:r>
            <a:r>
              <a:rPr lang="en-US" dirty="0" err="1"/>
              <a:t>NASAPrecipitation.jl</a:t>
            </a:r>
            <a:endParaRPr lang="en-US" dirty="0"/>
          </a:p>
          <a:p>
            <a:pPr lvl="1"/>
            <a:r>
              <a:rPr lang="en-US" dirty="0"/>
              <a:t>How do you call the different datasets?</a:t>
            </a:r>
          </a:p>
          <a:p>
            <a:pPr lvl="1"/>
            <a:r>
              <a:rPr lang="en-US" dirty="0"/>
              <a:t>What is the difference in keywords?</a:t>
            </a:r>
          </a:p>
          <a:p>
            <a:endParaRPr lang="en-US" dirty="0"/>
          </a:p>
          <a:p>
            <a:r>
              <a:rPr lang="en-US" dirty="0"/>
              <a:t>Different environments means you can load two different versions of the same package</a:t>
            </a:r>
          </a:p>
          <a:p>
            <a:endParaRPr lang="en-US" dirty="0"/>
          </a:p>
          <a:p>
            <a:r>
              <a:rPr lang="en-US" dirty="0"/>
              <a:t>Note: Packages you have </a:t>
            </a:r>
            <a:r>
              <a:rPr lang="en-US" b="1" i="1" u="sng" dirty="0"/>
              <a:t>already</a:t>
            </a:r>
            <a:r>
              <a:rPr lang="en-US" dirty="0"/>
              <a:t> loaded will </a:t>
            </a:r>
            <a:r>
              <a:rPr lang="en-US" b="1" i="1" u="sng" dirty="0"/>
              <a:t>remain loaded as is</a:t>
            </a:r>
            <a:r>
              <a:rPr lang="en-US" dirty="0"/>
              <a:t>. (i.e., if you switch environments, the package version you have already loaded remains)</a:t>
            </a:r>
          </a:p>
        </p:txBody>
      </p:sp>
    </p:spTree>
    <p:extLst>
      <p:ext uri="{BB962C8B-B14F-4D97-AF65-F5344CB8AC3E}">
        <p14:creationId xmlns:p14="http://schemas.microsoft.com/office/powerpoint/2010/main" val="220595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BE9B-1F8D-1C3E-E7A2-1B9971F3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744-D048-6364-452A-A37408AA6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Julia community and ecosystem is relatively </a:t>
            </a:r>
            <a:r>
              <a:rPr lang="en-US" b="1" i="1" dirty="0"/>
              <a:t>small</a:t>
            </a:r>
            <a:endParaRPr lang="en-US" dirty="0"/>
          </a:p>
          <a:p>
            <a:pPr lvl="1"/>
            <a:r>
              <a:rPr lang="en-US" dirty="0"/>
              <a:t>We don’t have the wide, extensive community that Python has</a:t>
            </a:r>
          </a:p>
          <a:p>
            <a:pPr lvl="1"/>
            <a:r>
              <a:rPr lang="en-US" dirty="0"/>
              <a:t>A lot of packages are therefore developed by individuals like myself</a:t>
            </a:r>
          </a:p>
        </p:txBody>
      </p:sp>
      <p:pic>
        <p:nvPicPr>
          <p:cNvPr id="5" name="Picture 4" descr="A blue line graph with red line&#10;&#10;Description automatically generated">
            <a:extLst>
              <a:ext uri="{FF2B5EF4-FFF2-40B4-BE49-F238E27FC236}">
                <a16:creationId xmlns:a16="http://schemas.microsoft.com/office/drawing/2014/main" id="{11BA451E-A2D3-0A52-8D79-153299A980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955" y="3082625"/>
            <a:ext cx="9248089" cy="286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2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5B15-CBDC-3E8C-9ADD-8D7419DB8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BREAK! (5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92D80-6D4B-47FB-7BA1-E0910B92D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78318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A473-C5BF-4D7B-85C1-F25CB0CE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Packages in Julia:</a:t>
            </a:r>
            <a:br>
              <a:rPr lang="en-US" dirty="0"/>
            </a:br>
            <a:r>
              <a:rPr lang="en-US" dirty="0"/>
              <a:t>An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2D9D2-FA55-2C09-60A5-A14841B21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introduction to </a:t>
            </a:r>
            <a:r>
              <a:rPr lang="en-US" dirty="0" err="1"/>
              <a:t>PkgTemplates.jl</a:t>
            </a:r>
            <a:r>
              <a:rPr lang="en-US" dirty="0"/>
              <a:t> and other things you need to know</a:t>
            </a:r>
          </a:p>
        </p:txBody>
      </p:sp>
    </p:spTree>
    <p:extLst>
      <p:ext uri="{BB962C8B-B14F-4D97-AF65-F5344CB8AC3E}">
        <p14:creationId xmlns:p14="http://schemas.microsoft.com/office/powerpoint/2010/main" val="2303701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29CE-8009-63D7-101A-052AF046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Creation with </a:t>
            </a:r>
            <a:r>
              <a:rPr lang="en-US" dirty="0" err="1"/>
              <a:t>PkgTemplates.jl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0772-C3A7-CF46-1A96-9E55A74598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 usually use </a:t>
            </a:r>
            <a:r>
              <a:rPr lang="en-US" dirty="0" err="1"/>
              <a:t>PkgTemplates.jl</a:t>
            </a:r>
            <a:r>
              <a:rPr lang="en-US" dirty="0"/>
              <a:t> to create and develop new Julia packages</a:t>
            </a:r>
          </a:p>
          <a:p>
            <a:endParaRPr lang="en-US" dirty="0"/>
          </a:p>
          <a:p>
            <a:r>
              <a:rPr lang="en-US" dirty="0" err="1"/>
              <a:t>PkgTemplates.jl</a:t>
            </a:r>
            <a:r>
              <a:rPr lang="en-US" dirty="0"/>
              <a:t> will automatically create new packages inside ~/.</a:t>
            </a:r>
            <a:r>
              <a:rPr lang="en-US" dirty="0" err="1"/>
              <a:t>julia</a:t>
            </a:r>
            <a:r>
              <a:rPr lang="en-US" dirty="0"/>
              <a:t>/dev</a:t>
            </a:r>
          </a:p>
          <a:p>
            <a:pPr lvl="1"/>
            <a:r>
              <a:rPr lang="en-US" dirty="0"/>
              <a:t>This is the </a:t>
            </a:r>
            <a:r>
              <a:rPr lang="en-US" b="1" i="1" dirty="0"/>
              <a:t>dev</a:t>
            </a:r>
            <a:r>
              <a:rPr lang="en-US" dirty="0"/>
              <a:t> folder, where all packages you develop are stored</a:t>
            </a:r>
          </a:p>
          <a:p>
            <a:pPr lvl="1"/>
            <a:r>
              <a:rPr lang="en-US" dirty="0"/>
              <a:t>Note: You can also </a:t>
            </a:r>
            <a:r>
              <a:rPr lang="en-US" b="1" i="1" dirty="0"/>
              <a:t>develop</a:t>
            </a:r>
            <a:r>
              <a:rPr lang="en-US" dirty="0"/>
              <a:t> preexisting packages, just do:</a:t>
            </a:r>
            <a:br>
              <a:rPr lang="en-US" dirty="0"/>
            </a:br>
            <a:r>
              <a:rPr lang="en-US" i="1" dirty="0"/>
              <a:t>]dev </a:t>
            </a:r>
            <a:r>
              <a:rPr lang="en-US" i="1" dirty="0" err="1"/>
              <a:t>PkgName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EEB2E6-38F9-EF39-098F-5A9ABAF550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657" y="1839913"/>
            <a:ext cx="4370686" cy="3841750"/>
          </a:xfrm>
        </p:spPr>
      </p:pic>
    </p:spTree>
    <p:extLst>
      <p:ext uri="{BB962C8B-B14F-4D97-AF65-F5344CB8AC3E}">
        <p14:creationId xmlns:p14="http://schemas.microsoft.com/office/powerpoint/2010/main" val="2698406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29CE-8009-63D7-101A-052AF046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Your First Package!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0772-C3A7-CF46-1A96-9E55A7459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turn! Let’s try developing your first package!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using </a:t>
            </a:r>
            <a:r>
              <a:rPr lang="en-US" i="1" dirty="0" err="1"/>
              <a:t>PkgTemplates</a:t>
            </a:r>
            <a:endParaRPr lang="en-US" i="1" dirty="0"/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tpl</a:t>
            </a:r>
            <a:r>
              <a:rPr lang="en-US" i="1" dirty="0"/>
              <a:t> = Template()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tpl</a:t>
            </a:r>
            <a:r>
              <a:rPr lang="en-US" i="1" dirty="0"/>
              <a:t>(“</a:t>
            </a:r>
            <a:r>
              <a:rPr lang="en-US" i="1" dirty="0" err="1"/>
              <a:t>MyFirstPackage</a:t>
            </a:r>
            <a:r>
              <a:rPr lang="en-US" i="1" dirty="0"/>
              <a:t>”)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5849F-8B80-70D6-39D0-36D3630C7D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044" y="3902199"/>
            <a:ext cx="7772400" cy="15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20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29CE-8009-63D7-101A-052AF046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Your First Package!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0772-C3A7-CF46-1A96-9E55A7459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turn! Let’s try developing your first package!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using </a:t>
            </a:r>
            <a:r>
              <a:rPr lang="en-US" i="1" dirty="0" err="1"/>
              <a:t>PkgTemplates</a:t>
            </a:r>
            <a:endParaRPr lang="en-US" i="1" dirty="0"/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tpl</a:t>
            </a:r>
            <a:r>
              <a:rPr lang="en-US" i="1" dirty="0"/>
              <a:t> = Template()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tpl</a:t>
            </a:r>
            <a:r>
              <a:rPr lang="en-US" i="1" dirty="0"/>
              <a:t>(“</a:t>
            </a:r>
            <a:r>
              <a:rPr lang="en-US" i="1" dirty="0" err="1"/>
              <a:t>MyFirstPackage</a:t>
            </a:r>
            <a:r>
              <a:rPr lang="en-US" i="1" dirty="0"/>
              <a:t>”)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6" name="Picture 5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687EC41B-B2BC-B6F0-156C-F0AEEF93D1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2626343"/>
            <a:ext cx="7772400" cy="28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29CE-8009-63D7-101A-052AF046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Your First Package!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0772-C3A7-CF46-1A96-9E55A7459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turn! Let’s try developing your first package!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using </a:t>
            </a:r>
            <a:r>
              <a:rPr lang="en-US" i="1" dirty="0" err="1"/>
              <a:t>PkgTemplates</a:t>
            </a:r>
            <a:endParaRPr lang="en-US" i="1" dirty="0"/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tpl</a:t>
            </a:r>
            <a:r>
              <a:rPr lang="en-US" i="1" dirty="0"/>
              <a:t> = Template()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tpl</a:t>
            </a:r>
            <a:r>
              <a:rPr lang="en-US" i="1" dirty="0"/>
              <a:t>(“</a:t>
            </a:r>
            <a:r>
              <a:rPr lang="en-US" i="1" dirty="0" err="1"/>
              <a:t>MyFirstPackage</a:t>
            </a:r>
            <a:r>
              <a:rPr lang="en-US" i="1" dirty="0"/>
              <a:t>”)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35450E2-30A3-8BB8-E02D-09541ED5A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4306803"/>
            <a:ext cx="7772400" cy="10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48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29CE-8009-63D7-101A-052AF046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Your First Package!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0772-C3A7-CF46-1A96-9E55A74598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Your turn! Let’s try developing your first package!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using </a:t>
            </a:r>
            <a:r>
              <a:rPr lang="en-US" i="1" dirty="0" err="1"/>
              <a:t>PkgTemplates</a:t>
            </a:r>
            <a:endParaRPr lang="en-US" i="1" dirty="0"/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tpl</a:t>
            </a:r>
            <a:r>
              <a:rPr lang="en-US" i="1" dirty="0"/>
              <a:t> = Template()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tpl</a:t>
            </a:r>
            <a:r>
              <a:rPr lang="en-US" i="1" dirty="0"/>
              <a:t>(“</a:t>
            </a:r>
            <a:r>
              <a:rPr lang="en-US" i="1" dirty="0" err="1"/>
              <a:t>MyFirstPackage</a:t>
            </a:r>
            <a:r>
              <a:rPr lang="en-US" i="1" dirty="0"/>
              <a:t>”)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02E2C6B-3B3F-533E-0DFD-498C6DA96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2" y="1839885"/>
            <a:ext cx="5384800" cy="2664785"/>
          </a:xfrm>
        </p:spPr>
      </p:pic>
    </p:spTree>
    <p:extLst>
      <p:ext uri="{BB962C8B-B14F-4D97-AF65-F5344CB8AC3E}">
        <p14:creationId xmlns:p14="http://schemas.microsoft.com/office/powerpoint/2010/main" val="1795190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29CE-8009-63D7-101A-052AF046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fully-formed Package look like?</a:t>
            </a:r>
          </a:p>
        </p:txBody>
      </p:sp>
      <p:pic>
        <p:nvPicPr>
          <p:cNvPr id="8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8334E16-AFC0-17E7-2966-AF5710DCE4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429" y="1893352"/>
            <a:ext cx="3934498" cy="3841750"/>
          </a:xfrm>
        </p:spPr>
      </p:pic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A247EF5-0918-7805-F2AD-C22353E08A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374" y="2080769"/>
            <a:ext cx="2549383" cy="3466915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ED5A038-09D1-58A1-4F97-4630FAE31C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348" y="1753528"/>
            <a:ext cx="1446288" cy="42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05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2312E-3994-9BB4-341E-A9850B40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 trying to accomplish when you are designing a package?</a:t>
            </a:r>
          </a:p>
          <a:p>
            <a:endParaRPr lang="en-US" dirty="0"/>
          </a:p>
          <a:p>
            <a:r>
              <a:rPr lang="en-US" dirty="0"/>
              <a:t>Let’s go around the room. What would you create a package for in Earth Observation?</a:t>
            </a:r>
          </a:p>
          <a:p>
            <a:pPr lvl="1"/>
            <a:r>
              <a:rPr lang="en-US" dirty="0"/>
              <a:t>Streamline workflows (e.g. downloading datasets)</a:t>
            </a:r>
          </a:p>
          <a:p>
            <a:pPr lvl="1"/>
            <a:r>
              <a:rPr lang="en-US" dirty="0"/>
              <a:t>Documentation of personal projects</a:t>
            </a:r>
          </a:p>
        </p:txBody>
      </p:sp>
    </p:spTree>
    <p:extLst>
      <p:ext uri="{BB962C8B-B14F-4D97-AF65-F5344CB8AC3E}">
        <p14:creationId xmlns:p14="http://schemas.microsoft.com/office/powerpoint/2010/main" val="1233948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2312E-3994-9BB4-341E-A9850B40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 trying to accomplish when you are designing a package?</a:t>
            </a:r>
          </a:p>
          <a:p>
            <a:endParaRPr lang="en-US" dirty="0"/>
          </a:p>
          <a:p>
            <a:r>
              <a:rPr lang="en-US" dirty="0"/>
              <a:t>Let’s go around the room. What would you create a package for in Earth Observation?</a:t>
            </a:r>
          </a:p>
          <a:p>
            <a:pPr lvl="1"/>
            <a:r>
              <a:rPr lang="en-US" dirty="0"/>
              <a:t>Data retrieval (from online servers, data repositories, etc.)</a:t>
            </a:r>
          </a:p>
          <a:p>
            <a:pPr lvl="1"/>
            <a:r>
              <a:rPr lang="en-US" dirty="0"/>
              <a:t>Data analysis (timeseries analysis, temporal/spatial smoothing, daily/monthly means)</a:t>
            </a:r>
          </a:p>
          <a:p>
            <a:pPr lvl="1"/>
            <a:r>
              <a:rPr lang="en-US" dirty="0"/>
              <a:t>Plotting and visualization of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1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BE9B-1F8D-1C3E-E7A2-1B9971F3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744-D048-6364-452A-A37408AA6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Julia community and ecosystem is relatively </a:t>
            </a:r>
            <a:r>
              <a:rPr lang="en-US" b="1" i="1" dirty="0"/>
              <a:t>small</a:t>
            </a:r>
            <a:endParaRPr lang="en-US" dirty="0"/>
          </a:p>
          <a:p>
            <a:pPr lvl="1"/>
            <a:r>
              <a:rPr lang="en-US" dirty="0"/>
              <a:t>We don’t have the wide, extensive community that Python has</a:t>
            </a:r>
          </a:p>
          <a:p>
            <a:pPr lvl="1"/>
            <a:r>
              <a:rPr lang="en-US" dirty="0"/>
              <a:t>A lot of packages are therefore developed by individuals like myself</a:t>
            </a:r>
          </a:p>
          <a:p>
            <a:endParaRPr lang="en-US" dirty="0"/>
          </a:p>
          <a:p>
            <a:r>
              <a:rPr lang="en-US" dirty="0"/>
              <a:t>Therefore, much of our development relies on the individual</a:t>
            </a:r>
          </a:p>
          <a:p>
            <a:pPr lvl="1"/>
            <a:r>
              <a:rPr lang="en-US" dirty="0"/>
              <a:t>This is especially true for the Earth Sciences / Geosciences and Earth Observations</a:t>
            </a:r>
          </a:p>
          <a:p>
            <a:pPr lvl="1"/>
            <a:r>
              <a:rPr lang="en-US" dirty="0"/>
              <a:t>If you need a specialized package, </a:t>
            </a:r>
            <a:r>
              <a:rPr lang="en-US" b="1" i="1" dirty="0"/>
              <a:t>why not develop one yourself</a:t>
            </a:r>
            <a:r>
              <a:rPr lang="en-US" dirty="0"/>
              <a:t>?</a:t>
            </a:r>
          </a:p>
        </p:txBody>
      </p:sp>
      <p:pic>
        <p:nvPicPr>
          <p:cNvPr id="12" name="Picture 11" descr="A logo with a pink and purple hexagon&#10;&#10;Description automatically generated">
            <a:extLst>
              <a:ext uri="{FF2B5EF4-FFF2-40B4-BE49-F238E27FC236}">
                <a16:creationId xmlns:a16="http://schemas.microsoft.com/office/drawing/2014/main" id="{365698FE-611A-E3FA-7648-4F154C2B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81569"/>
            <a:ext cx="3556000" cy="1448210"/>
          </a:xfrm>
          <a:prstGeom prst="rect">
            <a:avLst/>
          </a:prstGeom>
        </p:spPr>
      </p:pic>
      <p:pic>
        <p:nvPicPr>
          <p:cNvPr id="14" name="Picture 13" descr="A cartoon of a planet&#10;&#10;Description automatically generated">
            <a:extLst>
              <a:ext uri="{FF2B5EF4-FFF2-40B4-BE49-F238E27FC236}">
                <a16:creationId xmlns:a16="http://schemas.microsoft.com/office/drawing/2014/main" id="{FD03EF6A-A710-B320-1F75-4F065F9445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72F2F"/>
              </a:clrFrom>
              <a:clrTo>
                <a:srgbClr val="27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6029" y="4588981"/>
            <a:ext cx="1524000" cy="1358900"/>
          </a:xfrm>
          <a:prstGeom prst="rect">
            <a:avLst/>
          </a:prstGeom>
        </p:spPr>
      </p:pic>
      <p:pic>
        <p:nvPicPr>
          <p:cNvPr id="16" name="Picture 15" descr="A cube with different colors and a white text&#10;&#10;Description automatically generated with medium confidence">
            <a:extLst>
              <a:ext uri="{FF2B5EF4-FFF2-40B4-BE49-F238E27FC236}">
                <a16:creationId xmlns:a16="http://schemas.microsoft.com/office/drawing/2014/main" id="{D948BEF9-9460-BEA3-D061-E38D03EBC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272F2F"/>
              </a:clrFrom>
              <a:clrTo>
                <a:srgbClr val="272F2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3367" y="4588981"/>
            <a:ext cx="1546720" cy="15467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0E4556-5883-6671-75DB-C59219090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396" y="4555032"/>
            <a:ext cx="1524001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466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2312E-3994-9BB4-341E-A9850B40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 trying to accomplish when you are designing a package?</a:t>
            </a:r>
          </a:p>
          <a:p>
            <a:endParaRPr lang="en-US" dirty="0"/>
          </a:p>
          <a:p>
            <a:r>
              <a:rPr lang="en-US" dirty="0"/>
              <a:t>Let’s go around the room. What would you create a package for in Earth Observation?</a:t>
            </a:r>
          </a:p>
          <a:p>
            <a:pPr lvl="1"/>
            <a:r>
              <a:rPr lang="en-US" dirty="0"/>
              <a:t>Data retrieval (from online servers, data repositories, etc.)</a:t>
            </a:r>
          </a:p>
          <a:p>
            <a:pPr lvl="1"/>
            <a:r>
              <a:rPr lang="en-US" dirty="0"/>
              <a:t>Data analysis (timeseries analysis, temporal/spatial smoothing, daily/monthly means)</a:t>
            </a:r>
          </a:p>
          <a:p>
            <a:pPr lvl="1"/>
            <a:r>
              <a:rPr lang="en-US" dirty="0"/>
              <a:t>Plotting and visualization of data</a:t>
            </a:r>
          </a:p>
          <a:p>
            <a:endParaRPr lang="en-US" dirty="0"/>
          </a:p>
          <a:p>
            <a:r>
              <a:rPr lang="en-US" dirty="0"/>
              <a:t>What are these? They are </a:t>
            </a:r>
            <a:r>
              <a:rPr lang="en-US" b="1" i="1" dirty="0"/>
              <a:t>actions</a:t>
            </a:r>
            <a:r>
              <a:rPr lang="en-US" dirty="0"/>
              <a:t> that you would perform on a </a:t>
            </a:r>
            <a:r>
              <a:rPr lang="en-US" b="1" i="1" dirty="0"/>
              <a:t>dataset</a:t>
            </a:r>
            <a:endParaRPr lang="en-US" dirty="0"/>
          </a:p>
          <a:p>
            <a:pPr lvl="1"/>
            <a:r>
              <a:rPr lang="en-US" dirty="0"/>
              <a:t>A package must </a:t>
            </a:r>
            <a:r>
              <a:rPr lang="en-US" b="1" i="1" dirty="0"/>
              <a:t>first</a:t>
            </a:r>
            <a:r>
              <a:rPr lang="en-US" dirty="0"/>
              <a:t> focus on </a:t>
            </a:r>
            <a:r>
              <a:rPr lang="en-US" b="1" i="1" dirty="0"/>
              <a:t>defining</a:t>
            </a:r>
            <a:r>
              <a:rPr lang="en-US" dirty="0"/>
              <a:t> these datasets and their </a:t>
            </a:r>
            <a:r>
              <a:rPr lang="en-US" b="1" i="1" dirty="0"/>
              <a:t>components</a:t>
            </a:r>
            <a:endParaRPr lang="en-US" dirty="0"/>
          </a:p>
          <a:p>
            <a:pPr lvl="1"/>
            <a:r>
              <a:rPr lang="en-US" dirty="0"/>
              <a:t>How would you organize a package?</a:t>
            </a:r>
          </a:p>
        </p:txBody>
      </p:sp>
    </p:spTree>
    <p:extLst>
      <p:ext uri="{BB962C8B-B14F-4D97-AF65-F5344CB8AC3E}">
        <p14:creationId xmlns:p14="http://schemas.microsoft.com/office/powerpoint/2010/main" val="550659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Package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7B1A62-806F-9996-DE86-5376B60098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925797"/>
              </p:ext>
            </p:extLst>
          </p:nvPr>
        </p:nvGraphicFramePr>
        <p:xfrm>
          <a:off x="609600" y="1889125"/>
          <a:ext cx="109728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5905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C550-B0EF-986C-2372-3E74AF9B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F722-4A36-CC57-0C7E-57BBB78410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See filesystem structure on the right here</a:t>
            </a:r>
          </a:p>
          <a:p>
            <a:pPr lvl="1"/>
            <a:r>
              <a:rPr lang="en-US" dirty="0"/>
              <a:t>Red = package filesystem</a:t>
            </a:r>
          </a:p>
          <a:p>
            <a:pPr lvl="1"/>
            <a:r>
              <a:rPr lang="en-US" dirty="0"/>
              <a:t>Purple = package components</a:t>
            </a:r>
          </a:p>
          <a:p>
            <a:pPr lvl="1"/>
            <a:r>
              <a:rPr lang="en-US" dirty="0"/>
              <a:t>Green = </a:t>
            </a:r>
            <a:r>
              <a:rPr lang="en-US" dirty="0" err="1"/>
              <a:t>actionables</a:t>
            </a:r>
            <a:r>
              <a:rPr lang="en-US" dirty="0"/>
              <a:t> / analysis</a:t>
            </a:r>
          </a:p>
          <a:p>
            <a:endParaRPr lang="en-US" dirty="0"/>
          </a:p>
          <a:p>
            <a:r>
              <a:rPr lang="en-US" dirty="0"/>
              <a:t>You also have miscellaneous backend items</a:t>
            </a:r>
          </a:p>
          <a:p>
            <a:pPr lvl="1"/>
            <a:r>
              <a:rPr lang="en-US" dirty="0"/>
              <a:t>Date2String functions</a:t>
            </a:r>
          </a:p>
          <a:p>
            <a:pPr lvl="1"/>
            <a:r>
              <a:rPr lang="en-US" dirty="0"/>
              <a:t>Error checks</a:t>
            </a:r>
          </a:p>
          <a:p>
            <a:pPr lvl="1"/>
            <a:r>
              <a:rPr lang="en-US" dirty="0"/>
              <a:t>Nan-means</a:t>
            </a:r>
          </a:p>
          <a:p>
            <a:pPr lvl="1"/>
            <a:r>
              <a:rPr lang="en-US" b="1" i="1" dirty="0"/>
              <a:t>Real2Int</a:t>
            </a:r>
            <a:r>
              <a:rPr lang="en-US" dirty="0"/>
              <a:t> functions</a:t>
            </a:r>
            <a:endParaRPr lang="en-US" b="1" i="1" dirty="0"/>
          </a:p>
        </p:txBody>
      </p:sp>
      <p:pic>
        <p:nvPicPr>
          <p:cNvPr id="5" name="Content Placeholder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51043EAC-1331-810B-880B-72B9EE68E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4467" y="1840372"/>
            <a:ext cx="3257186" cy="38417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D897F7-EB1C-BCF0-62DC-51274A6F1F4B}"/>
              </a:ext>
            </a:extLst>
          </p:cNvPr>
          <p:cNvSpPr/>
          <p:nvPr/>
        </p:nvSpPr>
        <p:spPr>
          <a:xfrm>
            <a:off x="8085776" y="3610706"/>
            <a:ext cx="2453268" cy="1616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57752-B167-508C-B613-57E262915010}"/>
              </a:ext>
            </a:extLst>
          </p:cNvPr>
          <p:cNvSpPr/>
          <p:nvPr/>
        </p:nvSpPr>
        <p:spPr>
          <a:xfrm>
            <a:off x="8085776" y="4617585"/>
            <a:ext cx="2453268" cy="1616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43871C-4D7C-CDF9-8D4F-B45A1160326F}"/>
              </a:ext>
            </a:extLst>
          </p:cNvPr>
          <p:cNvSpPr/>
          <p:nvPr/>
        </p:nvSpPr>
        <p:spPr>
          <a:xfrm>
            <a:off x="8085776" y="3772399"/>
            <a:ext cx="2453268" cy="161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7F7655-0DCD-1C8F-860B-487C76A47762}"/>
              </a:ext>
            </a:extLst>
          </p:cNvPr>
          <p:cNvSpPr/>
          <p:nvPr/>
        </p:nvSpPr>
        <p:spPr>
          <a:xfrm>
            <a:off x="8085776" y="3113352"/>
            <a:ext cx="2453268" cy="1616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71C9C0-ACEF-8856-0DAE-ADE7AAB081F9}"/>
              </a:ext>
            </a:extLst>
          </p:cNvPr>
          <p:cNvSpPr/>
          <p:nvPr/>
        </p:nvSpPr>
        <p:spPr>
          <a:xfrm>
            <a:off x="8085776" y="4122521"/>
            <a:ext cx="2453268" cy="161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979D3-2113-3B24-0ACB-DA2697482D14}"/>
              </a:ext>
            </a:extLst>
          </p:cNvPr>
          <p:cNvSpPr/>
          <p:nvPr/>
        </p:nvSpPr>
        <p:spPr>
          <a:xfrm>
            <a:off x="8085776" y="3281123"/>
            <a:ext cx="2453268" cy="1616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126940-EC51-3314-3BFC-2807824FD8D8}"/>
              </a:ext>
            </a:extLst>
          </p:cNvPr>
          <p:cNvSpPr/>
          <p:nvPr/>
        </p:nvSpPr>
        <p:spPr>
          <a:xfrm>
            <a:off x="8085776" y="4283366"/>
            <a:ext cx="2453268" cy="16169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51B62-7A2A-87B8-1D22-6C292D3EE6EB}"/>
              </a:ext>
            </a:extLst>
          </p:cNvPr>
          <p:cNvSpPr/>
          <p:nvPr/>
        </p:nvSpPr>
        <p:spPr>
          <a:xfrm>
            <a:off x="8085776" y="4954121"/>
            <a:ext cx="2453268" cy="16169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CB0B8-22CB-66F4-A7FF-6D73C6934CD2}"/>
              </a:ext>
            </a:extLst>
          </p:cNvPr>
          <p:cNvSpPr/>
          <p:nvPr/>
        </p:nvSpPr>
        <p:spPr>
          <a:xfrm>
            <a:off x="8085776" y="4790111"/>
            <a:ext cx="2453268" cy="1616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9F13DF-8969-BF95-AF17-13A26D4E17C3}"/>
              </a:ext>
            </a:extLst>
          </p:cNvPr>
          <p:cNvSpPr/>
          <p:nvPr/>
        </p:nvSpPr>
        <p:spPr>
          <a:xfrm>
            <a:off x="8085776" y="3948081"/>
            <a:ext cx="2453268" cy="1616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487791-906F-FDE5-C30A-074274E64AA6}"/>
              </a:ext>
            </a:extLst>
          </p:cNvPr>
          <p:cNvSpPr/>
          <p:nvPr/>
        </p:nvSpPr>
        <p:spPr>
          <a:xfrm>
            <a:off x="8085776" y="3443945"/>
            <a:ext cx="2453268" cy="16169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26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2312E-3994-9BB4-341E-A9850B40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mean?</a:t>
            </a:r>
          </a:p>
          <a:p>
            <a:pPr lvl="1"/>
            <a:r>
              <a:rPr lang="en-US" dirty="0"/>
              <a:t>You need to be able to know what data is available/provided</a:t>
            </a:r>
          </a:p>
          <a:p>
            <a:pPr lvl="1"/>
            <a:r>
              <a:rPr lang="en-US" dirty="0"/>
              <a:t>What is the package going to do for </a:t>
            </a:r>
            <a:r>
              <a:rPr lang="en-US" b="1" i="1" dirty="0"/>
              <a:t>you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You may not want to retrieve everything (e.g., is all the information relevant to you?)</a:t>
            </a:r>
          </a:p>
        </p:txBody>
      </p:sp>
    </p:spTree>
    <p:extLst>
      <p:ext uri="{BB962C8B-B14F-4D97-AF65-F5344CB8AC3E}">
        <p14:creationId xmlns:p14="http://schemas.microsoft.com/office/powerpoint/2010/main" val="1711305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2312E-3994-9BB4-341E-A9850B405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does this mean?</a:t>
            </a:r>
          </a:p>
          <a:p>
            <a:pPr lvl="1"/>
            <a:r>
              <a:rPr lang="en-US" dirty="0"/>
              <a:t>You need to be able to know what data is available/provided</a:t>
            </a:r>
          </a:p>
          <a:p>
            <a:pPr lvl="1"/>
            <a:r>
              <a:rPr lang="en-US" dirty="0"/>
              <a:t>What is the package going to do for </a:t>
            </a:r>
            <a:r>
              <a:rPr lang="en-US" b="1" i="1" dirty="0"/>
              <a:t>you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You may not want to retrieve everything (e.g., is all the information relevant to you?)</a:t>
            </a:r>
          </a:p>
          <a:p>
            <a:endParaRPr lang="en-US" dirty="0"/>
          </a:p>
          <a:p>
            <a:r>
              <a:rPr lang="en-US" dirty="0"/>
              <a:t>E.g., the Global Precipitation Mission provides a lot of extra data</a:t>
            </a:r>
          </a:p>
          <a:p>
            <a:pPr lvl="1"/>
            <a:r>
              <a:rPr lang="en-US" dirty="0"/>
              <a:t>e.g., IR Precipitation (Infrared Radar)</a:t>
            </a:r>
          </a:p>
          <a:p>
            <a:pPr lvl="1"/>
            <a:r>
              <a:rPr lang="en-US" dirty="0"/>
              <a:t>Do you need these data? Or just the total precipitation values?</a:t>
            </a:r>
          </a:p>
        </p:txBody>
      </p:sp>
      <p:pic>
        <p:nvPicPr>
          <p:cNvPr id="10" name="Content Placeholder 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F132F0-1165-6666-B96A-A1615A4F1A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2009571"/>
            <a:ext cx="5384800" cy="350243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FC7F69-2C35-B981-9E2D-C622EEFC64FF}"/>
              </a:ext>
            </a:extLst>
          </p:cNvPr>
          <p:cNvSpPr/>
          <p:nvPr/>
        </p:nvSpPr>
        <p:spPr>
          <a:xfrm>
            <a:off x="6197600" y="4492488"/>
            <a:ext cx="2779132" cy="218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FFDF81-D7C3-ED30-8957-0B8F37D9EFD2}"/>
              </a:ext>
            </a:extLst>
          </p:cNvPr>
          <p:cNvSpPr/>
          <p:nvPr/>
        </p:nvSpPr>
        <p:spPr>
          <a:xfrm>
            <a:off x="6197600" y="4795427"/>
            <a:ext cx="2779132" cy="218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81E4FA-7ED6-2B19-AF7F-50E439C67923}"/>
              </a:ext>
            </a:extLst>
          </p:cNvPr>
          <p:cNvSpPr/>
          <p:nvPr/>
        </p:nvSpPr>
        <p:spPr>
          <a:xfrm>
            <a:off x="6197599" y="3760788"/>
            <a:ext cx="4079461" cy="218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02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Datasets in 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2312E-3994-9BB4-341E-A9850B40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may handle multiple datasets</a:t>
            </a:r>
          </a:p>
        </p:txBody>
      </p:sp>
      <p:pic>
        <p:nvPicPr>
          <p:cNvPr id="4" name="Picture 3" descr="A number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654123F-F77D-B808-949F-6992039E80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800" y="2546881"/>
            <a:ext cx="7772400" cy="30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032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Datasets in 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2312E-3994-9BB4-341E-A9850B405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Packages may handle multiple datasets</a:t>
            </a:r>
          </a:p>
          <a:p>
            <a:pPr lvl="1"/>
            <a:r>
              <a:rPr lang="en-US" dirty="0"/>
              <a:t>Each of these datasets may have different properties</a:t>
            </a:r>
          </a:p>
          <a:p>
            <a:pPr lvl="1"/>
            <a:r>
              <a:rPr lang="en-US" dirty="0"/>
              <a:t>Each of these datasets may have different performable actions</a:t>
            </a:r>
          </a:p>
          <a:p>
            <a:endParaRPr lang="en-US" dirty="0"/>
          </a:p>
          <a:p>
            <a:r>
              <a:rPr lang="en-US" dirty="0"/>
              <a:t>How do we handle multiple datasets in a single package?</a:t>
            </a:r>
          </a:p>
          <a:p>
            <a:r>
              <a:rPr lang="en-US" b="1" i="1" dirty="0"/>
              <a:t>Types</a:t>
            </a:r>
            <a:r>
              <a:rPr lang="en-US" dirty="0"/>
              <a:t> + multiple dispatch </a:t>
            </a:r>
            <a:r>
              <a:rPr lang="en-US" b="1" i="1" dirty="0"/>
              <a:t>methods</a:t>
            </a:r>
            <a:r>
              <a:rPr lang="en-US" dirty="0"/>
              <a:t>!</a:t>
            </a:r>
          </a:p>
        </p:txBody>
      </p:sp>
      <p:pic>
        <p:nvPicPr>
          <p:cNvPr id="7" name="Content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0A27EE6-1EF5-CF44-3674-C483AFC515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904279"/>
            <a:ext cx="5384800" cy="371301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05CF86-6818-2950-9273-B4744967F0BB}"/>
              </a:ext>
            </a:extLst>
          </p:cNvPr>
          <p:cNvSpPr/>
          <p:nvPr/>
        </p:nvSpPr>
        <p:spPr>
          <a:xfrm>
            <a:off x="10367157" y="2533059"/>
            <a:ext cx="1133081" cy="218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D2496F-740F-2313-8242-A3158F8988D1}"/>
              </a:ext>
            </a:extLst>
          </p:cNvPr>
          <p:cNvSpPr/>
          <p:nvPr/>
        </p:nvSpPr>
        <p:spPr>
          <a:xfrm>
            <a:off x="10367157" y="5369550"/>
            <a:ext cx="1133081" cy="218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66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Datasets in 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2312E-3994-9BB4-341E-A9850B405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Packages may handle multiple datasets</a:t>
            </a:r>
          </a:p>
          <a:p>
            <a:pPr lvl="1"/>
            <a:r>
              <a:rPr lang="en-US" dirty="0"/>
              <a:t>Each of these datasets may have different properties</a:t>
            </a:r>
          </a:p>
          <a:p>
            <a:pPr lvl="1"/>
            <a:r>
              <a:rPr lang="en-US" dirty="0"/>
              <a:t>Each of these datasets may have different performable actions</a:t>
            </a:r>
          </a:p>
          <a:p>
            <a:endParaRPr lang="en-US" dirty="0"/>
          </a:p>
          <a:p>
            <a:r>
              <a:rPr lang="en-US" dirty="0"/>
              <a:t>How do we handle multiple datasets in a single package?</a:t>
            </a:r>
          </a:p>
          <a:p>
            <a:r>
              <a:rPr lang="en-US" b="1" i="1" dirty="0"/>
              <a:t>Types</a:t>
            </a:r>
            <a:r>
              <a:rPr lang="en-US" dirty="0"/>
              <a:t> + multiple dispatch </a:t>
            </a:r>
            <a:r>
              <a:rPr lang="en-US" b="1" i="1" dirty="0"/>
              <a:t>methods</a:t>
            </a:r>
            <a:r>
              <a:rPr lang="en-US" dirty="0"/>
              <a:t>!</a:t>
            </a:r>
          </a:p>
        </p:txBody>
      </p:sp>
      <p:pic>
        <p:nvPicPr>
          <p:cNvPr id="14" name="Content Placeholder 13" descr="A computer screen with text&#10;&#10;Description automatically generated">
            <a:extLst>
              <a:ext uri="{FF2B5EF4-FFF2-40B4-BE49-F238E27FC236}">
                <a16:creationId xmlns:a16="http://schemas.microsoft.com/office/drawing/2014/main" id="{1854A880-F717-715A-28A2-624F4878D7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39885"/>
            <a:ext cx="5384800" cy="2681410"/>
          </a:xfrm>
        </p:spPr>
      </p:pic>
    </p:spTree>
    <p:extLst>
      <p:ext uri="{BB962C8B-B14F-4D97-AF65-F5344CB8AC3E}">
        <p14:creationId xmlns:p14="http://schemas.microsoft.com/office/powerpoint/2010/main" val="1803042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Datasets in a Package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902A7F1-7A9F-DF68-9519-D7F776828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649647"/>
              </p:ext>
            </p:extLst>
          </p:nvPr>
        </p:nvGraphicFramePr>
        <p:xfrm>
          <a:off x="609600" y="1889125"/>
          <a:ext cx="109728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7569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3E3-255C-BA19-7664-2BAF81C8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Datasets in a Package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E1CFA3-07B0-E5EE-357F-BC87C84103A6}"/>
              </a:ext>
            </a:extLst>
          </p:cNvPr>
          <p:cNvGrpSpPr/>
          <p:nvPr/>
        </p:nvGrpSpPr>
        <p:grpSpPr>
          <a:xfrm>
            <a:off x="516685" y="2351313"/>
            <a:ext cx="11158630" cy="2697882"/>
            <a:chOff x="935182" y="1953490"/>
            <a:chExt cx="8963889" cy="2167248"/>
          </a:xfrm>
        </p:grpSpPr>
        <p:pic>
          <p:nvPicPr>
            <p:cNvPr id="6" name="Picture 5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00D01F62-F153-448D-00D9-B3341D8EE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5182" y="1953491"/>
              <a:ext cx="2923309" cy="2167247"/>
            </a:xfrm>
            <a:prstGeom prst="rect">
              <a:avLst/>
            </a:prstGeom>
          </p:spPr>
        </p:pic>
        <p:pic>
          <p:nvPicPr>
            <p:cNvPr id="7" name="Picture 6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9092516F-B985-99AF-715A-DC8C1B7F2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55472" y="1953490"/>
              <a:ext cx="2923309" cy="2167247"/>
            </a:xfrm>
            <a:prstGeom prst="rect">
              <a:avLst/>
            </a:prstGeom>
          </p:spPr>
        </p:pic>
        <p:pic>
          <p:nvPicPr>
            <p:cNvPr id="9" name="Picture 8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F33A344C-A3F3-6D24-148B-C3BB9B945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75762" y="1953490"/>
              <a:ext cx="2923309" cy="2167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19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BE9B-1F8D-1C3E-E7A2-1B9971F3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744-D048-6364-452A-A37408AA6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to develop a package, you need to understand the basics of</a:t>
            </a:r>
          </a:p>
          <a:p>
            <a:pPr lvl="1"/>
            <a:r>
              <a:rPr lang="en-US" dirty="0"/>
              <a:t>Julia environments and Package management</a:t>
            </a:r>
          </a:p>
          <a:p>
            <a:pPr lvl="1"/>
            <a:r>
              <a:rPr lang="en-US" dirty="0"/>
              <a:t>Package development in Julia</a:t>
            </a:r>
          </a:p>
        </p:txBody>
      </p:sp>
    </p:spTree>
    <p:extLst>
      <p:ext uri="{BB962C8B-B14F-4D97-AF65-F5344CB8AC3E}">
        <p14:creationId xmlns:p14="http://schemas.microsoft.com/office/powerpoint/2010/main" val="4267449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0482-4A35-C394-121A-F193D617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your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3E7FB-94A1-C9DD-8BAC-B4E7C124BB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(and your collaborators) are the designer of the package</a:t>
            </a:r>
          </a:p>
          <a:p>
            <a:endParaRPr lang="en-US" dirty="0"/>
          </a:p>
          <a:p>
            <a:r>
              <a:rPr lang="en-US" dirty="0"/>
              <a:t>You know your package best. </a:t>
            </a:r>
            <a:r>
              <a:rPr lang="en-US" b="1" i="1" dirty="0"/>
              <a:t>Does everyone else?</a:t>
            </a:r>
            <a:endParaRPr lang="en-US" dirty="0"/>
          </a:p>
          <a:p>
            <a:pPr lvl="1"/>
            <a:r>
              <a:rPr lang="en-US" dirty="0"/>
              <a:t>A good Julia package is not only comprehensive and well-organized, but it must also </a:t>
            </a:r>
            <a:r>
              <a:rPr lang="en-US" b="1" i="1" dirty="0"/>
              <a:t>be easy for people to understand</a:t>
            </a:r>
            <a:endParaRPr lang="en-US" dirty="0"/>
          </a:p>
          <a:p>
            <a:endParaRPr lang="en-US" b="1" i="1" dirty="0"/>
          </a:p>
          <a:p>
            <a:r>
              <a:rPr lang="en-US" b="1" i="1" dirty="0"/>
              <a:t>Documentation</a:t>
            </a:r>
            <a:r>
              <a:rPr lang="en-US" dirty="0"/>
              <a:t>! (made using </a:t>
            </a:r>
            <a:r>
              <a:rPr lang="en-US" dirty="0" err="1"/>
              <a:t>Documenter.jl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PkgTemplates.jl</a:t>
            </a:r>
            <a:r>
              <a:rPr lang="en-US" dirty="0"/>
              <a:t> will also set this up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5DBEF7-BDCD-2E94-CCB2-3CC899923D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2" y="1839885"/>
            <a:ext cx="5384800" cy="3101193"/>
          </a:xfrm>
        </p:spPr>
      </p:pic>
    </p:spTree>
    <p:extLst>
      <p:ext uri="{BB962C8B-B14F-4D97-AF65-F5344CB8AC3E}">
        <p14:creationId xmlns:p14="http://schemas.microsoft.com/office/powerpoint/2010/main" val="1751502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0482-4A35-C394-121A-F193D617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your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3E7FB-94A1-C9DD-8BAC-B4E7C124BB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(and your collaborators) are the designer of the package</a:t>
            </a:r>
          </a:p>
          <a:p>
            <a:endParaRPr lang="en-US" dirty="0"/>
          </a:p>
          <a:p>
            <a:r>
              <a:rPr lang="en-US" dirty="0"/>
              <a:t>You know your package best. </a:t>
            </a:r>
            <a:r>
              <a:rPr lang="en-US" b="1" i="1" dirty="0"/>
              <a:t>Does everyone else?</a:t>
            </a:r>
            <a:endParaRPr lang="en-US" dirty="0"/>
          </a:p>
          <a:p>
            <a:pPr lvl="1"/>
            <a:r>
              <a:rPr lang="en-US" dirty="0"/>
              <a:t>A good Julia package is not only comprehensive and well-organized, but it must also </a:t>
            </a:r>
            <a:r>
              <a:rPr lang="en-US" b="1" i="1" dirty="0"/>
              <a:t>be easy for people to understand</a:t>
            </a:r>
            <a:endParaRPr lang="en-US" dirty="0"/>
          </a:p>
          <a:p>
            <a:endParaRPr lang="en-US" b="1" i="1" dirty="0"/>
          </a:p>
          <a:p>
            <a:r>
              <a:rPr lang="en-US" b="1" i="1" dirty="0"/>
              <a:t>Documentation</a:t>
            </a:r>
            <a:r>
              <a:rPr lang="en-US" dirty="0"/>
              <a:t>! (made using </a:t>
            </a:r>
            <a:r>
              <a:rPr lang="en-US" dirty="0" err="1"/>
              <a:t>Documenter.jl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PkgTemplates.jl</a:t>
            </a:r>
            <a:r>
              <a:rPr lang="en-US" dirty="0"/>
              <a:t> will also set this up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C1141D5-1BD7-2E0B-B694-E727CF40D6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2" y="1839885"/>
            <a:ext cx="5384800" cy="3141133"/>
          </a:xfrm>
        </p:spPr>
      </p:pic>
    </p:spTree>
    <p:extLst>
      <p:ext uri="{BB962C8B-B14F-4D97-AF65-F5344CB8AC3E}">
        <p14:creationId xmlns:p14="http://schemas.microsoft.com/office/powerpoint/2010/main" val="3480592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996815-F5FF-EDBE-6686-1B4118A8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TL,DR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CFF2F-2B1C-A570-C273-93CC197D9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i="1" dirty="0" err="1"/>
              <a:t>PkgTemplates.jl</a:t>
            </a:r>
            <a:r>
              <a:rPr lang="en-US" dirty="0"/>
              <a:t> is a good tool for package developers in Julia</a:t>
            </a:r>
          </a:p>
          <a:p>
            <a:endParaRPr lang="en-US" dirty="0"/>
          </a:p>
          <a:p>
            <a:r>
              <a:rPr lang="en-US" dirty="0"/>
              <a:t>Designing a package requires familiarity with the relevant datasets and the variables</a:t>
            </a:r>
          </a:p>
          <a:p>
            <a:r>
              <a:rPr lang="en-US" dirty="0"/>
              <a:t>If you want to design a package, I recommend sketching out</a:t>
            </a:r>
          </a:p>
          <a:p>
            <a:pPr lvl="1"/>
            <a:r>
              <a:rPr lang="en-US" dirty="0"/>
              <a:t>What your package is supposed to do</a:t>
            </a:r>
          </a:p>
          <a:p>
            <a:pPr lvl="1"/>
            <a:r>
              <a:rPr lang="en-US" dirty="0"/>
              <a:t>What datasets and variables are in your package, how are they accessed?</a:t>
            </a:r>
          </a:p>
          <a:p>
            <a:endParaRPr lang="en-US" dirty="0"/>
          </a:p>
          <a:p>
            <a:r>
              <a:rPr lang="en-US" dirty="0"/>
              <a:t>Multiple datasets can be handled using Julia </a:t>
            </a:r>
            <a:r>
              <a:rPr lang="en-US" b="1" i="1" dirty="0"/>
              <a:t>types</a:t>
            </a:r>
            <a:r>
              <a:rPr lang="en-US" dirty="0"/>
              <a:t> and </a:t>
            </a:r>
            <a:r>
              <a:rPr lang="en-US" b="1" i="1" dirty="0"/>
              <a:t>multiple dispatch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Documentation is also necessary if you want other people to use your package!</a:t>
            </a:r>
          </a:p>
          <a:p>
            <a:pPr lvl="1"/>
            <a:r>
              <a:rPr lang="en-US" dirty="0"/>
              <a:t>Read through </a:t>
            </a:r>
            <a:r>
              <a:rPr lang="en-US" dirty="0" err="1"/>
              <a:t>Documenter.jl</a:t>
            </a:r>
            <a:r>
              <a:rPr lang="en-US" dirty="0"/>
              <a:t> for further details (I won’t be able to cover this in this lecture)</a:t>
            </a:r>
          </a:p>
        </p:txBody>
      </p:sp>
    </p:spTree>
    <p:extLst>
      <p:ext uri="{BB962C8B-B14F-4D97-AF65-F5344CB8AC3E}">
        <p14:creationId xmlns:p14="http://schemas.microsoft.com/office/powerpoint/2010/main" val="662790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5B15-CBDC-3E8C-9ADD-8D7419DB8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BREAK! (5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92D80-6D4B-47FB-7BA1-E0910B92D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64443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A473-C5BF-4D7B-85C1-F25CB0CE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Packages in Julia: </a:t>
            </a:r>
            <a:r>
              <a:rPr lang="en-US" dirty="0" err="1"/>
              <a:t>GeoRegions.jl</a:t>
            </a:r>
            <a:r>
              <a:rPr lang="en-US" dirty="0"/>
              <a:t> as 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2D9D2-FA55-2C09-60A5-A14841B21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 behind the development of </a:t>
            </a:r>
            <a:r>
              <a:rPr lang="en-US" dirty="0" err="1"/>
              <a:t>GeoRegions.jl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4850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GeoRegions.jl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17999-99C2-F80D-3DEE-6312F289F9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Deals with </a:t>
            </a:r>
            <a:r>
              <a:rPr lang="en-US" b="1" i="1" dirty="0"/>
              <a:t>gridded</a:t>
            </a:r>
            <a:r>
              <a:rPr lang="en-US" dirty="0"/>
              <a:t> data (preferably </a:t>
            </a:r>
            <a:r>
              <a:rPr lang="en-US" b="1" i="1" dirty="0"/>
              <a:t>rectilinear grids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Specify a Geographic Area:</a:t>
            </a:r>
          </a:p>
          <a:p>
            <a:pPr lvl="1"/>
            <a:r>
              <a:rPr lang="en-US" dirty="0"/>
              <a:t>ID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Parent Region (default is GLB)</a:t>
            </a:r>
          </a:p>
          <a:p>
            <a:pPr lvl="1"/>
            <a:r>
              <a:rPr lang="en-US" dirty="0"/>
              <a:t>[N,S,E,W] coordinates </a:t>
            </a:r>
            <a:r>
              <a:rPr lang="en-US" b="1" i="1" u="sng" dirty="0"/>
              <a:t>or</a:t>
            </a:r>
            <a:r>
              <a:rPr lang="en-US" dirty="0"/>
              <a:t> longitude/latitude vectors specifying a </a:t>
            </a:r>
            <a:r>
              <a:rPr lang="en-US" b="1" dirty="0"/>
              <a:t>shape</a:t>
            </a:r>
          </a:p>
          <a:p>
            <a:endParaRPr lang="en-US" b="1" dirty="0"/>
          </a:p>
          <a:p>
            <a:r>
              <a:rPr lang="en-US" dirty="0"/>
              <a:t>E.g.: specify region to download GPM IMERG data from </a:t>
            </a:r>
            <a:r>
              <a:rPr lang="en-US" dirty="0" err="1"/>
              <a:t>OPeNDAP</a:t>
            </a:r>
            <a:endParaRPr lang="en-US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FC433FC-0BDF-6025-EBE9-DFEB6D1E9E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9889" y="1839885"/>
            <a:ext cx="5382511" cy="4021650"/>
          </a:xfrm>
        </p:spPr>
      </p:pic>
    </p:spTree>
    <p:extLst>
      <p:ext uri="{BB962C8B-B14F-4D97-AF65-F5344CB8AC3E}">
        <p14:creationId xmlns:p14="http://schemas.microsoft.com/office/powerpoint/2010/main" val="2690698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CF85FC-EAA9-D36A-1C89-FC0B2945A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get to </a:t>
            </a:r>
            <a:r>
              <a:rPr lang="en-US" b="1" i="1" dirty="0"/>
              <a:t>learning how to use </a:t>
            </a:r>
            <a:r>
              <a:rPr lang="en-US" dirty="0" err="1"/>
              <a:t>GeoRegions.jl</a:t>
            </a:r>
            <a:r>
              <a:rPr lang="en-US" dirty="0"/>
              <a:t> later</a:t>
            </a:r>
          </a:p>
          <a:p>
            <a:endParaRPr lang="en-US" dirty="0"/>
          </a:p>
          <a:p>
            <a:r>
              <a:rPr lang="en-US" dirty="0"/>
              <a:t>This section is focused on using </a:t>
            </a:r>
            <a:r>
              <a:rPr lang="en-US" dirty="0" err="1"/>
              <a:t>GeoRegions.jl</a:t>
            </a:r>
            <a:r>
              <a:rPr lang="en-US" dirty="0"/>
              <a:t> as an </a:t>
            </a:r>
            <a:r>
              <a:rPr lang="en-US" b="1" i="1" dirty="0"/>
              <a:t>example</a:t>
            </a:r>
            <a:r>
              <a:rPr lang="en-US" dirty="0"/>
              <a:t> of how to organize/structure a Julia Package</a:t>
            </a:r>
          </a:p>
          <a:p>
            <a:pPr lvl="1"/>
            <a:r>
              <a:rPr lang="en-US" dirty="0"/>
              <a:t>Go back and compare against some of the concepts I mentioned just now for</a:t>
            </a:r>
            <a:br>
              <a:rPr lang="en-US" dirty="0"/>
            </a:br>
            <a:r>
              <a:rPr lang="en-US" dirty="0"/>
              <a:t>e.g., Types, methods and multiple-dispatch, organization</a:t>
            </a:r>
          </a:p>
          <a:p>
            <a:pPr lvl="1"/>
            <a:r>
              <a:rPr lang="en-US" dirty="0"/>
              <a:t>Show people the thought process required</a:t>
            </a:r>
          </a:p>
        </p:txBody>
      </p:sp>
    </p:spTree>
    <p:extLst>
      <p:ext uri="{BB962C8B-B14F-4D97-AF65-F5344CB8AC3E}">
        <p14:creationId xmlns:p14="http://schemas.microsoft.com/office/powerpoint/2010/main" val="543043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ADBA-74A0-D18B-D5B7-6573CE33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4FEB-92D4-9937-37E7-19489900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version: v5.2.6</a:t>
            </a:r>
          </a:p>
          <a:p>
            <a:r>
              <a:rPr lang="en-US" dirty="0"/>
              <a:t>In 2023, it was at v3</a:t>
            </a:r>
          </a:p>
          <a:p>
            <a:endParaRPr lang="en-US" dirty="0"/>
          </a:p>
          <a:p>
            <a:r>
              <a:rPr lang="en-US" dirty="0"/>
              <a:t>Why did I bump it up 2 versions?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38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ADBA-74A0-D18B-D5B7-6573CE33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4FEB-92D4-9937-37E7-19489900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version: v5.2.6</a:t>
            </a:r>
          </a:p>
          <a:p>
            <a:r>
              <a:rPr lang="en-US" dirty="0"/>
              <a:t>In 2023, it was at v3</a:t>
            </a:r>
          </a:p>
          <a:p>
            <a:endParaRPr lang="en-US" dirty="0"/>
          </a:p>
          <a:p>
            <a:r>
              <a:rPr lang="en-US" dirty="0"/>
              <a:t>Why did I bump it up 2 versions?</a:t>
            </a:r>
          </a:p>
          <a:p>
            <a:pPr lvl="1"/>
            <a:r>
              <a:rPr lang="en-US" dirty="0"/>
              <a:t>Julia follows </a:t>
            </a:r>
            <a:r>
              <a:rPr lang="en-US" dirty="0" err="1"/>
              <a:t>SemVer</a:t>
            </a:r>
            <a:endParaRPr lang="en-US" dirty="0"/>
          </a:p>
          <a:p>
            <a:pPr lvl="1"/>
            <a:r>
              <a:rPr lang="en-US" dirty="0"/>
              <a:t>If you publish your package as v1, any </a:t>
            </a:r>
            <a:r>
              <a:rPr lang="en-US" b="1" i="1" dirty="0"/>
              <a:t>breaking changes</a:t>
            </a:r>
            <a:r>
              <a:rPr lang="en-US" dirty="0"/>
              <a:t> require you to bump your version</a:t>
            </a:r>
          </a:p>
        </p:txBody>
      </p:sp>
    </p:spTree>
    <p:extLst>
      <p:ext uri="{BB962C8B-B14F-4D97-AF65-F5344CB8AC3E}">
        <p14:creationId xmlns:p14="http://schemas.microsoft.com/office/powerpoint/2010/main" val="704093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ADBA-74A0-D18B-D5B7-6573CE33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4FEB-92D4-9937-37E7-19489900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version: v5.2.6</a:t>
            </a:r>
          </a:p>
          <a:p>
            <a:r>
              <a:rPr lang="en-US" dirty="0"/>
              <a:t>In 2023, it was at v3</a:t>
            </a:r>
          </a:p>
          <a:p>
            <a:endParaRPr lang="en-US" dirty="0"/>
          </a:p>
          <a:p>
            <a:r>
              <a:rPr lang="en-US" dirty="0"/>
              <a:t>Why did I bump it up 2 versions?</a:t>
            </a:r>
          </a:p>
          <a:p>
            <a:pPr lvl="1"/>
            <a:r>
              <a:rPr lang="en-US" dirty="0"/>
              <a:t>Julia follows </a:t>
            </a:r>
            <a:r>
              <a:rPr lang="en-US" dirty="0" err="1"/>
              <a:t>SemVer</a:t>
            </a:r>
            <a:endParaRPr lang="en-US" dirty="0"/>
          </a:p>
          <a:p>
            <a:pPr lvl="1"/>
            <a:r>
              <a:rPr lang="en-US" dirty="0"/>
              <a:t>If you publish your package as v1, any </a:t>
            </a:r>
            <a:r>
              <a:rPr lang="en-US" b="1" i="1" dirty="0"/>
              <a:t>breaking changes</a:t>
            </a:r>
            <a:r>
              <a:rPr lang="en-US" dirty="0"/>
              <a:t> require you to bump your version</a:t>
            </a:r>
          </a:p>
          <a:p>
            <a:pPr lvl="1"/>
            <a:r>
              <a:rPr lang="en-US" u="sng" dirty="0"/>
              <a:t>It is better to wait and ensure that your package is </a:t>
            </a:r>
            <a:r>
              <a:rPr lang="en-US" b="1" i="1" u="sng" dirty="0"/>
              <a:t>stable</a:t>
            </a:r>
            <a:r>
              <a:rPr lang="en-US" u="sng" dirty="0"/>
              <a:t> before bumping to v1</a:t>
            </a:r>
            <a:br>
              <a:rPr lang="en-US" dirty="0"/>
            </a:br>
            <a:r>
              <a:rPr lang="en-US" dirty="0"/>
              <a:t>(Note that most of the packages introduced during this workshop are </a:t>
            </a:r>
            <a:r>
              <a:rPr lang="en-US" b="1" i="1" dirty="0"/>
              <a:t>v0.X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9045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BE9B-1F8D-1C3E-E7A2-1B9971F3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744-D048-6364-452A-A37408AA6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and manage the package ecosystem in Julia</a:t>
            </a:r>
          </a:p>
          <a:p>
            <a:endParaRPr lang="en-US" dirty="0"/>
          </a:p>
          <a:p>
            <a:r>
              <a:rPr lang="en-US" dirty="0"/>
              <a:t>Creating Packages in Julia: What do you need to know?</a:t>
            </a:r>
          </a:p>
          <a:p>
            <a:r>
              <a:rPr lang="en-US" dirty="0"/>
              <a:t>Creating Packages in Julia: Using </a:t>
            </a:r>
            <a:r>
              <a:rPr lang="en-US" dirty="0" err="1"/>
              <a:t>GeoRegions.jl</a:t>
            </a:r>
            <a:r>
              <a:rPr lang="en-US" dirty="0"/>
              <a:t> as an Example</a:t>
            </a:r>
          </a:p>
          <a:p>
            <a:endParaRPr lang="en-US" dirty="0"/>
          </a:p>
          <a:p>
            <a:r>
              <a:rPr lang="en-US" dirty="0"/>
              <a:t>Applications of </a:t>
            </a:r>
            <a:r>
              <a:rPr lang="en-US" dirty="0" err="1"/>
              <a:t>GeoRegions.jl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(If we have time)</a:t>
            </a:r>
            <a:r>
              <a:rPr lang="en-US" dirty="0"/>
              <a:t> Creating Packages in Julia: Back to the Drawing Board!</a:t>
            </a:r>
          </a:p>
        </p:txBody>
      </p:sp>
    </p:spTree>
    <p:extLst>
      <p:ext uri="{BB962C8B-B14F-4D97-AF65-F5344CB8AC3E}">
        <p14:creationId xmlns:p14="http://schemas.microsoft.com/office/powerpoint/2010/main" val="451633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ADBA-74A0-D18B-D5B7-6573CE33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4FEB-92D4-9937-37E7-194899000A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https://github.com/JuliaClimate/GeoRegions.jl</a:t>
            </a:r>
            <a:r>
              <a:rPr lang="en-US" dirty="0"/>
              <a:t> and download/clone the repository</a:t>
            </a:r>
          </a:p>
          <a:p>
            <a:endParaRPr lang="en-US" dirty="0"/>
          </a:p>
          <a:p>
            <a:r>
              <a:rPr lang="en-US" dirty="0"/>
              <a:t>We will explore the package together</a:t>
            </a: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DDF5A52-3D66-558F-EA61-33755FB837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885" y="1839913"/>
            <a:ext cx="4858229" cy="3841750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45996F-5380-300E-0D61-C271531DD00F}"/>
              </a:ext>
            </a:extLst>
          </p:cNvPr>
          <p:cNvCxnSpPr>
            <a:cxnSpLocks/>
          </p:cNvCxnSpPr>
          <p:nvPr/>
        </p:nvCxnSpPr>
        <p:spPr>
          <a:xfrm>
            <a:off x="4784651" y="2573079"/>
            <a:ext cx="3498112" cy="855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EEC7FB5-FFB4-0D1D-53F0-9B6DA26A7B8E}"/>
              </a:ext>
            </a:extLst>
          </p:cNvPr>
          <p:cNvSpPr/>
          <p:nvPr/>
        </p:nvSpPr>
        <p:spPr>
          <a:xfrm>
            <a:off x="8367823" y="3327989"/>
            <a:ext cx="659219" cy="2392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70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E40FEA-37BA-6963-1AA7-609727D2B5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50395"/>
            <a:ext cx="5384800" cy="3820785"/>
          </a:xfrm>
        </p:spPr>
      </p:pic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BCC19909-138D-EB73-3958-2A72EC49F4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0432002"/>
              </p:ext>
            </p:extLst>
          </p:nvPr>
        </p:nvGraphicFramePr>
        <p:xfrm>
          <a:off x="609600" y="1839913"/>
          <a:ext cx="5384800" cy="384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78856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E40FEA-37BA-6963-1AA7-609727D2B5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50395"/>
            <a:ext cx="5384800" cy="3820785"/>
          </a:xfrm>
        </p:spPr>
      </p:pic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BCC19909-138D-EB73-3958-2A72EC49F4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12408365"/>
              </p:ext>
            </p:extLst>
          </p:nvPr>
        </p:nvGraphicFramePr>
        <p:xfrm>
          <a:off x="609600" y="1839913"/>
          <a:ext cx="5384800" cy="384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1229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master file of </a:t>
            </a:r>
            <a:r>
              <a:rPr lang="en-US" dirty="0" err="1"/>
              <a:t>PackageName.jl</a:t>
            </a:r>
            <a:r>
              <a:rPr lang="en-US" dirty="0"/>
              <a:t> is always found in 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PackageName.jl</a:t>
            </a:r>
            <a:endParaRPr lang="en-US" dirty="0"/>
          </a:p>
          <a:p>
            <a:r>
              <a:rPr lang="en-US" dirty="0"/>
              <a:t>This is the starting point of every package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GeoRegions.jl</a:t>
            </a:r>
            <a:r>
              <a:rPr lang="en-US" dirty="0"/>
              <a:t>, note the order of what I am doing:</a:t>
            </a:r>
          </a:p>
        </p:txBody>
      </p:sp>
    </p:spTree>
    <p:extLst>
      <p:ext uri="{BB962C8B-B14F-4D97-AF65-F5344CB8AC3E}">
        <p14:creationId xmlns:p14="http://schemas.microsoft.com/office/powerpoint/2010/main" val="29316108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master file of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PackageName.jl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is always found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src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PackageName.jl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This is the starting point of every package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GeoRegions.jl</a:t>
            </a:r>
            <a:r>
              <a:rPr lang="en-US" dirty="0"/>
              <a:t>, note the order of what I am doing:</a:t>
            </a:r>
          </a:p>
          <a:p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b="1" i="1" dirty="0"/>
              <a:t>Load</a:t>
            </a:r>
            <a:r>
              <a:rPr lang="en-US" dirty="0"/>
              <a:t> the </a:t>
            </a:r>
            <a:r>
              <a:rPr lang="en-US" b="1" i="1" dirty="0"/>
              <a:t>package dependencies</a:t>
            </a:r>
            <a:r>
              <a:rPr lang="en-US" dirty="0"/>
              <a:t> (information contained in </a:t>
            </a:r>
            <a:r>
              <a:rPr lang="en-US" dirty="0" err="1"/>
              <a:t>Project.toml</a:t>
            </a:r>
            <a:r>
              <a:rPr lang="en-US" dirty="0"/>
              <a:t>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b="1" i="1" dirty="0"/>
              <a:t>Export</a:t>
            </a:r>
            <a:r>
              <a:rPr lang="en-US" dirty="0"/>
              <a:t> the </a:t>
            </a:r>
            <a:r>
              <a:rPr lang="en-US" b="1" i="1" dirty="0"/>
              <a:t>package functions and Types</a:t>
            </a:r>
            <a:r>
              <a:rPr lang="en-US" dirty="0"/>
              <a:t> defined in </a:t>
            </a:r>
            <a:r>
              <a:rPr lang="en-US" dirty="0" err="1"/>
              <a:t>GeoRegions.jl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b="1" i="1" dirty="0"/>
              <a:t>Define</a:t>
            </a:r>
            <a:r>
              <a:rPr lang="en-US" dirty="0"/>
              <a:t> the most important </a:t>
            </a:r>
            <a:r>
              <a:rPr lang="en-US" b="1" i="1" dirty="0"/>
              <a:t>Types</a:t>
            </a:r>
            <a:r>
              <a:rPr lang="en-US" dirty="0"/>
              <a:t> in your Package (preferably at least the abstract types)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b="1" i="1" dirty="0"/>
              <a:t>Define</a:t>
            </a:r>
            <a:r>
              <a:rPr lang="en-US" dirty="0"/>
              <a:t> your </a:t>
            </a:r>
            <a:r>
              <a:rPr lang="en-US" b="1" i="1" dirty="0"/>
              <a:t>functions</a:t>
            </a:r>
            <a:r>
              <a:rPr lang="en-US" dirty="0"/>
              <a:t> (and </a:t>
            </a:r>
            <a:r>
              <a:rPr lang="en-US" b="1" i="1" dirty="0"/>
              <a:t>include</a:t>
            </a:r>
            <a:r>
              <a:rPr lang="en-US" dirty="0"/>
              <a:t> other files with functions)</a:t>
            </a:r>
          </a:p>
          <a:p>
            <a:endParaRPr lang="en-US" dirty="0"/>
          </a:p>
          <a:p>
            <a:r>
              <a:rPr lang="en-US" dirty="0"/>
              <a:t>You can shift the order of (2/Export) around with the others</a:t>
            </a:r>
          </a:p>
        </p:txBody>
      </p:sp>
    </p:spTree>
    <p:extLst>
      <p:ext uri="{BB962C8B-B14F-4D97-AF65-F5344CB8AC3E}">
        <p14:creationId xmlns:p14="http://schemas.microsoft.com/office/powerpoint/2010/main" val="8194654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b="1" i="1" dirty="0"/>
              <a:t>package dependencies</a:t>
            </a:r>
            <a:r>
              <a:rPr lang="en-US" dirty="0"/>
              <a:t> (information contained in </a:t>
            </a:r>
            <a:r>
              <a:rPr lang="en-US" dirty="0" err="1"/>
              <a:t>Project.toml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using is okay for most cases</a:t>
            </a:r>
          </a:p>
          <a:p>
            <a:pPr lvl="1"/>
            <a:r>
              <a:rPr lang="en-US" dirty="0"/>
              <a:t>import is used when you want to </a:t>
            </a:r>
            <a:r>
              <a:rPr lang="en-US" b="1" i="1" dirty="0"/>
              <a:t>reexport</a:t>
            </a:r>
            <a:r>
              <a:rPr lang="en-US" dirty="0"/>
              <a:t> a function</a:t>
            </a:r>
          </a:p>
        </p:txBody>
      </p: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A10533BA-FC5C-590B-0B33-D0EF0F60E1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5670" y="1839885"/>
            <a:ext cx="3403600" cy="1397000"/>
          </a:xfrm>
        </p:spPr>
      </p:pic>
    </p:spTree>
    <p:extLst>
      <p:ext uri="{BB962C8B-B14F-4D97-AF65-F5344CB8AC3E}">
        <p14:creationId xmlns:p14="http://schemas.microsoft.com/office/powerpoint/2010/main" val="4282504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Load the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package dependencies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(information contained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Project.toml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Export the </a:t>
            </a:r>
            <a:r>
              <a:rPr lang="en-US" b="1" i="1" dirty="0"/>
              <a:t>package functions and Types</a:t>
            </a:r>
            <a:r>
              <a:rPr lang="en-US" dirty="0"/>
              <a:t> defined in </a:t>
            </a:r>
            <a:r>
              <a:rPr lang="en-US" dirty="0" err="1"/>
              <a:t>GeoRegions.jl</a:t>
            </a:r>
            <a:endParaRPr lang="en-US" dirty="0"/>
          </a:p>
          <a:p>
            <a:pPr marL="685800" lvl="1"/>
            <a:r>
              <a:rPr lang="en-US" dirty="0"/>
              <a:t>Order doesn’t matter</a:t>
            </a:r>
          </a:p>
          <a:p>
            <a:pPr marL="685800" lvl="1"/>
            <a:r>
              <a:rPr lang="en-US" dirty="0"/>
              <a:t>I usually export the </a:t>
            </a:r>
            <a:r>
              <a:rPr lang="en-US" b="1" i="1" dirty="0"/>
              <a:t>Types</a:t>
            </a:r>
            <a:r>
              <a:rPr lang="en-US" dirty="0"/>
              <a:t> on top, then the functions below</a:t>
            </a:r>
          </a:p>
          <a:p>
            <a:pPr marL="685800" lvl="1"/>
            <a:r>
              <a:rPr lang="en-US" dirty="0"/>
              <a:t>Exporting Types is important if you are </a:t>
            </a:r>
            <a:r>
              <a:rPr lang="en-US" b="1" i="1" dirty="0"/>
              <a:t>creating parent packages</a:t>
            </a:r>
            <a:endParaRPr lang="en-US" dirty="0"/>
          </a:p>
        </p:txBody>
      </p: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5A7290CC-BD3B-AE6F-04FE-44B2971849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39885"/>
            <a:ext cx="5384800" cy="1412742"/>
          </a:xfrm>
        </p:spPr>
      </p:pic>
      <p:pic>
        <p:nvPicPr>
          <p:cNvPr id="8" name="Picture 7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9128D34B-C638-B8A3-D2F4-B5F8000CC3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7601" y="3404716"/>
            <a:ext cx="5384800" cy="23581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28D7D1-5C47-02B6-8614-9E759BB9FAC2}"/>
              </a:ext>
            </a:extLst>
          </p:cNvPr>
          <p:cNvSpPr/>
          <p:nvPr/>
        </p:nvSpPr>
        <p:spPr>
          <a:xfrm>
            <a:off x="6719777" y="2849526"/>
            <a:ext cx="1052623" cy="255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D536E1-A5A0-BC41-671F-BFB8F226FE6B}"/>
              </a:ext>
            </a:extLst>
          </p:cNvPr>
          <p:cNvSpPr/>
          <p:nvPr/>
        </p:nvSpPr>
        <p:spPr>
          <a:xfrm>
            <a:off x="6797749" y="5507666"/>
            <a:ext cx="1052623" cy="255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69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Load the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package dependencies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(information contained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Project.toml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 the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package functions and Types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defined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GeoRegions.jl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the most important Types in your Package (preferably at least the abstract types)</a:t>
            </a:r>
          </a:p>
          <a:p>
            <a:pPr lvl="1"/>
            <a:r>
              <a:rPr lang="en-US" dirty="0"/>
              <a:t>A Type </a:t>
            </a:r>
            <a:r>
              <a:rPr lang="en-US" b="1" i="1" dirty="0"/>
              <a:t>must be defined first</a:t>
            </a:r>
            <a:r>
              <a:rPr lang="en-US" dirty="0"/>
              <a:t> before it can be used in a function</a:t>
            </a:r>
          </a:p>
        </p:txBody>
      </p: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3D118985-2595-A7F1-B334-02571D888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50887"/>
            <a:ext cx="5384800" cy="1910116"/>
          </a:xfrm>
        </p:spPr>
      </p:pic>
      <p:pic>
        <p:nvPicPr>
          <p:cNvPr id="8" name="Picture 7" descr="A computer code on a blue background&#10;&#10;Description automatically generated">
            <a:extLst>
              <a:ext uri="{FF2B5EF4-FFF2-40B4-BE49-F238E27FC236}">
                <a16:creationId xmlns:a16="http://schemas.microsoft.com/office/drawing/2014/main" id="{63ADC1DD-03EB-0119-A44E-9437A2A203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3905258"/>
            <a:ext cx="5384799" cy="14317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D41872-2472-4B1A-30EE-3646A06E07CD}"/>
              </a:ext>
            </a:extLst>
          </p:cNvPr>
          <p:cNvSpPr/>
          <p:nvPr/>
        </p:nvSpPr>
        <p:spPr>
          <a:xfrm>
            <a:off x="6719777" y="2456121"/>
            <a:ext cx="1148316" cy="393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805F25-A5D3-6906-F5D3-327F2A421D82}"/>
              </a:ext>
            </a:extLst>
          </p:cNvPr>
          <p:cNvSpPr/>
          <p:nvPr/>
        </p:nvSpPr>
        <p:spPr>
          <a:xfrm>
            <a:off x="6904075" y="4020039"/>
            <a:ext cx="1148316" cy="393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04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Load the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package dependencies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(information contained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Project.toml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 the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package functions and Types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defined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GeoRegions.jl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the most important Types in your Package (preferably at least the abstract types)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your functions (and </a:t>
            </a:r>
            <a:r>
              <a:rPr lang="en-US" b="1" i="1" dirty="0"/>
              <a:t>include</a:t>
            </a:r>
            <a:r>
              <a:rPr lang="en-US" dirty="0"/>
              <a:t> other files with functions)</a:t>
            </a:r>
          </a:p>
          <a:p>
            <a:pPr lvl="1"/>
            <a:r>
              <a:rPr lang="en-US" dirty="0"/>
              <a:t>Order of function definition doesn’t matter</a:t>
            </a:r>
          </a:p>
          <a:p>
            <a:pPr lvl="1"/>
            <a:r>
              <a:rPr lang="en-US" dirty="0"/>
              <a:t>Reminder: Relevant Types </a:t>
            </a:r>
            <a:r>
              <a:rPr lang="en-US" b="1" i="1" dirty="0"/>
              <a:t>must be defined first</a:t>
            </a:r>
          </a:p>
        </p:txBody>
      </p:sp>
      <p:pic>
        <p:nvPicPr>
          <p:cNvPr id="5" name="Content Placeholder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28224E7-806E-E1F9-A643-59CDDAA2C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39885"/>
            <a:ext cx="5384800" cy="2726958"/>
          </a:xfrm>
        </p:spPr>
      </p:pic>
    </p:spTree>
    <p:extLst>
      <p:ext uri="{BB962C8B-B14F-4D97-AF65-F5344CB8AC3E}">
        <p14:creationId xmlns:p14="http://schemas.microsoft.com/office/powerpoint/2010/main" val="6294491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Load the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package dependencies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(information contained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Project.toml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 the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package functions and Types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defined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GeoRegions.jl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Define the most important Types in your Package (preferably at least the abstract types)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your functions (and </a:t>
            </a:r>
            <a:r>
              <a:rPr lang="en-US" b="1" i="1" dirty="0"/>
              <a:t>include</a:t>
            </a:r>
            <a:r>
              <a:rPr lang="en-US" dirty="0"/>
              <a:t> other files with functions)</a:t>
            </a:r>
          </a:p>
          <a:p>
            <a:pPr lvl="1"/>
            <a:r>
              <a:rPr lang="en-US" dirty="0"/>
              <a:t>Order of function definition doesn’t matter</a:t>
            </a:r>
          </a:p>
          <a:p>
            <a:pPr lvl="1"/>
            <a:r>
              <a:rPr lang="en-US" dirty="0"/>
              <a:t>Reminder: Relevant Types </a:t>
            </a:r>
            <a:r>
              <a:rPr lang="en-US" b="1" i="1" dirty="0"/>
              <a:t>must be defined first</a:t>
            </a:r>
          </a:p>
        </p:txBody>
      </p:sp>
      <p:pic>
        <p:nvPicPr>
          <p:cNvPr id="10" name="Picture 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A557AFB-9F4C-831C-D315-4841476B5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2" y="1839885"/>
            <a:ext cx="4257727" cy="2930121"/>
          </a:xfrm>
          <a:prstGeom prst="rect">
            <a:avLst/>
          </a:prstGeom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F4E0069-BAEC-0969-61A8-69FD66C8C1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1966" y="4540103"/>
            <a:ext cx="2613129" cy="204278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43BF42-F945-80E8-F13F-74820CFDC7A1}"/>
              </a:ext>
            </a:extLst>
          </p:cNvPr>
          <p:cNvCxnSpPr>
            <a:cxnSpLocks/>
          </p:cNvCxnSpPr>
          <p:nvPr/>
        </p:nvCxnSpPr>
        <p:spPr>
          <a:xfrm flipV="1">
            <a:off x="8537944" y="4770006"/>
            <a:ext cx="1392865" cy="787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030009-3FDA-6565-98FE-307CBCECD538}"/>
              </a:ext>
            </a:extLst>
          </p:cNvPr>
          <p:cNvSpPr txBox="1"/>
          <p:nvPr/>
        </p:nvSpPr>
        <p:spPr>
          <a:xfrm>
            <a:off x="6388162" y="5441687"/>
            <a:ext cx="253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was only defined later in the package 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2D8FA4-574F-8A20-B494-774231CCB9E9}"/>
              </a:ext>
            </a:extLst>
          </p:cNvPr>
          <p:cNvCxnSpPr>
            <a:cxnSpLocks/>
          </p:cNvCxnSpPr>
          <p:nvPr/>
        </p:nvCxnSpPr>
        <p:spPr>
          <a:xfrm flipH="1">
            <a:off x="7899991" y="3551274"/>
            <a:ext cx="1775608" cy="776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0CAF733-5C40-9E47-6405-0961AF84E472}"/>
              </a:ext>
            </a:extLst>
          </p:cNvPr>
          <p:cNvSpPr txBox="1"/>
          <p:nvPr/>
        </p:nvSpPr>
        <p:spPr>
          <a:xfrm>
            <a:off x="9675599" y="3105834"/>
            <a:ext cx="212020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function was called first …</a:t>
            </a:r>
          </a:p>
        </p:txBody>
      </p:sp>
    </p:spTree>
    <p:extLst>
      <p:ext uri="{BB962C8B-B14F-4D97-AF65-F5344CB8AC3E}">
        <p14:creationId xmlns:p14="http://schemas.microsoft.com/office/powerpoint/2010/main" val="40345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BE9B-1F8D-1C3E-E7A2-1B9971F3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744-D048-6364-452A-A37408AA6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and manage the package ecosystem in Julia</a:t>
            </a:r>
          </a:p>
          <a:p>
            <a:pPr lvl="1"/>
            <a:r>
              <a:rPr lang="en-US" dirty="0"/>
              <a:t>Both for package development</a:t>
            </a:r>
          </a:p>
          <a:p>
            <a:pPr lvl="1"/>
            <a:r>
              <a:rPr lang="en-US" dirty="0"/>
              <a:t>And for project management, using </a:t>
            </a:r>
            <a:r>
              <a:rPr lang="en-US" dirty="0" err="1"/>
              <a:t>DrWatson.jl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Creating Packages in Julia: What do you need to know?</a:t>
            </a:r>
          </a:p>
          <a:p>
            <a:pPr lvl="1"/>
            <a:r>
              <a:rPr lang="en-US" dirty="0"/>
              <a:t>Developing packages 101: </a:t>
            </a:r>
            <a:r>
              <a:rPr lang="en-US" dirty="0" err="1"/>
              <a:t>PkgTemplates.jl</a:t>
            </a:r>
            <a:r>
              <a:rPr lang="en-US" dirty="0"/>
              <a:t>, CI, and some Testing</a:t>
            </a:r>
          </a:p>
          <a:p>
            <a:pPr lvl="1"/>
            <a:r>
              <a:rPr lang="en-US" dirty="0"/>
              <a:t>How do you organize a package?</a:t>
            </a:r>
          </a:p>
          <a:p>
            <a:pPr lvl="1"/>
            <a:r>
              <a:rPr lang="en-US" dirty="0"/>
              <a:t>Best-practice/performance tips</a:t>
            </a:r>
          </a:p>
          <a:p>
            <a:endParaRPr lang="en-US" dirty="0"/>
          </a:p>
          <a:p>
            <a:r>
              <a:rPr lang="en-US" dirty="0"/>
              <a:t>Creating Packages in Julia: Using </a:t>
            </a:r>
            <a:r>
              <a:rPr lang="en-US" dirty="0" err="1"/>
              <a:t>GeoRegions.jl</a:t>
            </a:r>
            <a:r>
              <a:rPr lang="en-US" dirty="0"/>
              <a:t> as an Example</a:t>
            </a:r>
          </a:p>
          <a:p>
            <a:pPr lvl="1"/>
            <a:r>
              <a:rPr lang="en-US" dirty="0"/>
              <a:t>The many iterations of </a:t>
            </a:r>
            <a:r>
              <a:rPr lang="en-US" dirty="0" err="1"/>
              <a:t>GeoRegions.jl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38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 learned all these practices by trial and error, committed to v1 too early</a:t>
            </a:r>
          </a:p>
          <a:p>
            <a:pPr lvl="1"/>
            <a:r>
              <a:rPr lang="en-US" dirty="0"/>
              <a:t>This is why the version is large (at v5 currently)</a:t>
            </a:r>
          </a:p>
          <a:p>
            <a:endParaRPr lang="en-US" dirty="0"/>
          </a:p>
          <a:p>
            <a:r>
              <a:rPr lang="en-US" i="1" dirty="0">
                <a:solidFill>
                  <a:srgbClr val="FF0000"/>
                </a:solidFill>
              </a:rPr>
              <a:t>v1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 v2: shifted to using Types instead of Dictionaries</a:t>
            </a:r>
          </a:p>
          <a:p>
            <a:r>
              <a:rPr lang="en-US" dirty="0">
                <a:sym typeface="Wingdings" pitchFamily="2" charset="2"/>
              </a:rPr>
              <a:t>v2  v3: breaking changes for dataset downloading (would require people to redownload datasets all over again)</a:t>
            </a:r>
          </a:p>
          <a:p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v3  v4: changed field names for </a:t>
            </a:r>
            <a:r>
              <a:rPr lang="en-US" b="1" i="1" dirty="0" err="1">
                <a:solidFill>
                  <a:srgbClr val="FF0000"/>
                </a:solidFill>
                <a:sym typeface="Wingdings" pitchFamily="2" charset="2"/>
              </a:rPr>
              <a:t>RegionGrid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 Types (would break parent packages)</a:t>
            </a:r>
          </a:p>
          <a:p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v4  v5: changed field names for </a:t>
            </a:r>
            <a:r>
              <a:rPr lang="en-US" b="1" i="1" dirty="0" err="1">
                <a:solidFill>
                  <a:srgbClr val="FF0000"/>
                </a:solidFill>
                <a:sym typeface="Wingdings" pitchFamily="2" charset="2"/>
              </a:rPr>
              <a:t>GeoRegion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 Types (would break parent packages)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414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 learned all these practices by trial and error, committed to v1 too early</a:t>
            </a:r>
          </a:p>
          <a:p>
            <a:pPr lvl="1"/>
            <a:r>
              <a:rPr lang="en-US" dirty="0"/>
              <a:t>This is why the version is large (at v5 currently)</a:t>
            </a:r>
          </a:p>
          <a:p>
            <a:endParaRPr lang="en-US" dirty="0"/>
          </a:p>
          <a:p>
            <a:r>
              <a:rPr lang="en-US" dirty="0"/>
              <a:t>v1 </a:t>
            </a:r>
            <a:r>
              <a:rPr lang="en-US" dirty="0">
                <a:sym typeface="Wingdings" pitchFamily="2" charset="2"/>
              </a:rPr>
              <a:t> v2: shifted to using Types instead of calling Strings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9C6AF23-7197-366D-6CD5-864A9CA2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93618"/>
            <a:ext cx="6438900" cy="2171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EC7DDD-7E2A-CB9E-68BF-E5B0347A8597}"/>
              </a:ext>
            </a:extLst>
          </p:cNvPr>
          <p:cNvSpPr/>
          <p:nvPr/>
        </p:nvSpPr>
        <p:spPr>
          <a:xfrm>
            <a:off x="1562986" y="3593618"/>
            <a:ext cx="1297172" cy="340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D7A21658-716D-B75E-908C-62960959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71581"/>
            <a:ext cx="5651500" cy="876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BC4814-EDCA-ECD2-CFB5-CDFDFC447287}"/>
              </a:ext>
            </a:extLst>
          </p:cNvPr>
          <p:cNvSpPr/>
          <p:nvPr/>
        </p:nvSpPr>
        <p:spPr>
          <a:xfrm>
            <a:off x="6399914" y="5595103"/>
            <a:ext cx="1297172" cy="340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22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 learned all these practices by trial and error, committed to v1 too early</a:t>
            </a:r>
          </a:p>
          <a:p>
            <a:pPr lvl="1"/>
            <a:r>
              <a:rPr lang="en-US" dirty="0"/>
              <a:t>This is why the version is large (at v5 currently)</a:t>
            </a:r>
          </a:p>
          <a:p>
            <a:endParaRPr lang="en-US" dirty="0"/>
          </a:p>
          <a:p>
            <a:r>
              <a:rPr lang="en-US" dirty="0"/>
              <a:t>v1 </a:t>
            </a:r>
            <a:r>
              <a:rPr lang="en-US" dirty="0">
                <a:sym typeface="Wingdings" pitchFamily="2" charset="2"/>
              </a:rPr>
              <a:t> v2: shifted to using Types instead of calling Strings</a:t>
            </a:r>
          </a:p>
          <a:p>
            <a:pPr lvl="1"/>
            <a:r>
              <a:rPr lang="en-US" dirty="0" err="1">
                <a:sym typeface="Wingdings" pitchFamily="2" charset="2"/>
              </a:rPr>
              <a:t>GeoRegion</a:t>
            </a:r>
            <a:r>
              <a:rPr lang="en-US" dirty="0">
                <a:sym typeface="Wingdings" pitchFamily="2" charset="2"/>
              </a:rPr>
              <a:t> information was loaded and </a:t>
            </a:r>
            <a:r>
              <a:rPr lang="en-US" b="1" i="1" dirty="0">
                <a:sym typeface="Wingdings" pitchFamily="2" charset="2"/>
              </a:rPr>
              <a:t>stored</a:t>
            </a:r>
          </a:p>
          <a:p>
            <a:pPr lvl="1"/>
            <a:r>
              <a:rPr lang="en-US" dirty="0">
                <a:sym typeface="Wingdings" pitchFamily="2" charset="2"/>
              </a:rPr>
              <a:t>No need to keep calling functions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931282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 learned all these practices by trial and error, committed to v1 too early</a:t>
            </a:r>
          </a:p>
          <a:p>
            <a:pPr lvl="1"/>
            <a:r>
              <a:rPr lang="en-US" dirty="0"/>
              <a:t>This is why the version is large (at v5 currently)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v3  v4: changed field names for </a:t>
            </a:r>
            <a:r>
              <a:rPr lang="en-US" b="1" dirty="0" err="1">
                <a:sym typeface="Wingdings" pitchFamily="2" charset="2"/>
              </a:rPr>
              <a:t>RegionGrid</a:t>
            </a:r>
            <a:r>
              <a:rPr lang="en-US" dirty="0">
                <a:sym typeface="Wingdings" pitchFamily="2" charset="2"/>
              </a:rPr>
              <a:t> Types (would break parent packages)</a:t>
            </a:r>
          </a:p>
          <a:p>
            <a:r>
              <a:rPr lang="en-US" b="1" i="1" dirty="0">
                <a:sym typeface="Wingdings" pitchFamily="2" charset="2"/>
              </a:rPr>
              <a:t>v4  v5: changed field names for </a:t>
            </a:r>
            <a:r>
              <a:rPr lang="en-US" b="1" i="1" dirty="0" err="1">
                <a:sym typeface="Wingdings" pitchFamily="2" charset="2"/>
              </a:rPr>
              <a:t>GeoRegion</a:t>
            </a:r>
            <a:r>
              <a:rPr lang="en-US" b="1" i="1" dirty="0">
                <a:sym typeface="Wingdings" pitchFamily="2" charset="2"/>
              </a:rPr>
              <a:t> Types (would break parent packages)</a:t>
            </a:r>
            <a:endParaRPr lang="en-US" b="1" i="1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EAB606-E36F-A907-F9CE-32EB82FBC8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313" y="3836556"/>
            <a:ext cx="8477373" cy="24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412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 learned all these practices by trial and error, committed to v1 too early</a:t>
            </a:r>
          </a:p>
          <a:p>
            <a:pPr lvl="1"/>
            <a:r>
              <a:rPr lang="en-US" dirty="0"/>
              <a:t>This is why the version is large (at v5 currently)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v3  v4: changed field names for </a:t>
            </a:r>
            <a:r>
              <a:rPr lang="en-US" b="1" dirty="0" err="1">
                <a:sym typeface="Wingdings" pitchFamily="2" charset="2"/>
              </a:rPr>
              <a:t>RegionGrid</a:t>
            </a:r>
            <a:r>
              <a:rPr lang="en-US" dirty="0">
                <a:sym typeface="Wingdings" pitchFamily="2" charset="2"/>
              </a:rPr>
              <a:t> Types (would break parent packages)</a:t>
            </a:r>
          </a:p>
          <a:p>
            <a:r>
              <a:rPr lang="en-US" dirty="0">
                <a:sym typeface="Wingdings" pitchFamily="2" charset="2"/>
              </a:rPr>
              <a:t>v4  v5: changed field names for </a:t>
            </a:r>
            <a:r>
              <a:rPr lang="en-US" b="1" dirty="0" err="1">
                <a:sym typeface="Wingdings" pitchFamily="2" charset="2"/>
              </a:rPr>
              <a:t>GeoRegion</a:t>
            </a:r>
            <a:r>
              <a:rPr lang="en-US" dirty="0">
                <a:sym typeface="Wingdings" pitchFamily="2" charset="2"/>
              </a:rPr>
              <a:t> Types (would break parent packages)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did I do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96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 learned all these practices by trial and error, committed to v1 too early</a:t>
            </a:r>
          </a:p>
          <a:p>
            <a:pPr lvl="1"/>
            <a:r>
              <a:rPr lang="en-US" dirty="0"/>
              <a:t>This is why the version is large (at v5 currently)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v3  v4: changed field names for </a:t>
            </a:r>
            <a:r>
              <a:rPr lang="en-US" b="1" dirty="0" err="1">
                <a:sym typeface="Wingdings" pitchFamily="2" charset="2"/>
              </a:rPr>
              <a:t>RegionGrid</a:t>
            </a:r>
            <a:r>
              <a:rPr lang="en-US" dirty="0">
                <a:sym typeface="Wingdings" pitchFamily="2" charset="2"/>
              </a:rPr>
              <a:t> Types (would break parent packages)</a:t>
            </a:r>
          </a:p>
          <a:p>
            <a:r>
              <a:rPr lang="en-US" dirty="0">
                <a:sym typeface="Wingdings" pitchFamily="2" charset="2"/>
              </a:rPr>
              <a:t>v4  v5: changed field names for </a:t>
            </a:r>
            <a:r>
              <a:rPr lang="en-US" b="1" dirty="0" err="1">
                <a:sym typeface="Wingdings" pitchFamily="2" charset="2"/>
              </a:rPr>
              <a:t>GeoRegion</a:t>
            </a:r>
            <a:r>
              <a:rPr lang="en-US" dirty="0">
                <a:sym typeface="Wingdings" pitchFamily="2" charset="2"/>
              </a:rPr>
              <a:t> Types (would break parent packages)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did I do this?</a:t>
            </a:r>
          </a:p>
          <a:p>
            <a:pPr lvl="1"/>
            <a:r>
              <a:rPr lang="en-US" dirty="0">
                <a:sym typeface="Wingdings" pitchFamily="2" charset="2"/>
              </a:rPr>
              <a:t>A: e.g. I felt that using “ID” was more intuitive than “</a:t>
            </a:r>
            <a:r>
              <a:rPr lang="en-US" dirty="0" err="1">
                <a:sym typeface="Wingdings" pitchFamily="2" charset="2"/>
              </a:rPr>
              <a:t>regID</a:t>
            </a:r>
            <a:r>
              <a:rPr lang="en-US" dirty="0">
                <a:sym typeface="Wingdings" pitchFamily="2" charset="2"/>
              </a:rPr>
              <a:t>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69EFE-9A04-530E-D17F-ADF97EF71F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016" y="5043266"/>
            <a:ext cx="10777968" cy="7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06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 learned all these practices by trial and error, committed to v1 too early</a:t>
            </a:r>
          </a:p>
          <a:p>
            <a:pPr lvl="1"/>
            <a:r>
              <a:rPr lang="en-US" dirty="0"/>
              <a:t>This is why the version is large (at v5 currently)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v3  v4: changed field names for </a:t>
            </a:r>
            <a:r>
              <a:rPr lang="en-US" b="1" dirty="0" err="1">
                <a:sym typeface="Wingdings" pitchFamily="2" charset="2"/>
              </a:rPr>
              <a:t>RegionGrid</a:t>
            </a:r>
            <a:r>
              <a:rPr lang="en-US" dirty="0">
                <a:sym typeface="Wingdings" pitchFamily="2" charset="2"/>
              </a:rPr>
              <a:t> Types (would break parent packages)</a:t>
            </a:r>
          </a:p>
          <a:p>
            <a:r>
              <a:rPr lang="en-US" dirty="0">
                <a:sym typeface="Wingdings" pitchFamily="2" charset="2"/>
              </a:rPr>
              <a:t>v4  v5: changed field names for </a:t>
            </a:r>
            <a:r>
              <a:rPr lang="en-US" b="1" dirty="0" err="1">
                <a:sym typeface="Wingdings" pitchFamily="2" charset="2"/>
              </a:rPr>
              <a:t>GeoRegion</a:t>
            </a:r>
            <a:r>
              <a:rPr lang="en-US" dirty="0">
                <a:sym typeface="Wingdings" pitchFamily="2" charset="2"/>
              </a:rPr>
              <a:t> Types (would break parent packages)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did I do this?</a:t>
            </a:r>
          </a:p>
          <a:p>
            <a:pPr lvl="1"/>
            <a:r>
              <a:rPr lang="en-US" dirty="0">
                <a:sym typeface="Wingdings" pitchFamily="2" charset="2"/>
              </a:rPr>
              <a:t>A: e.g. I felt that using “ID” was more intuitive than “</a:t>
            </a:r>
            <a:r>
              <a:rPr lang="en-US" dirty="0" err="1">
                <a:sym typeface="Wingdings" pitchFamily="2" charset="2"/>
              </a:rPr>
              <a:t>regID</a:t>
            </a:r>
            <a:r>
              <a:rPr lang="en-US" dirty="0">
                <a:sym typeface="Wingdings" pitchFamily="2" charset="2"/>
              </a:rPr>
              <a:t>”</a:t>
            </a:r>
          </a:p>
          <a:p>
            <a:pPr lvl="1"/>
            <a:r>
              <a:rPr lang="en-US" b="1" i="1" dirty="0">
                <a:sym typeface="Wingdings" pitchFamily="2" charset="2"/>
              </a:rPr>
              <a:t>Simpler is always better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879056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3E4D-7563-7534-7D0C-D3F8FA43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pic>
        <p:nvPicPr>
          <p:cNvPr id="4" name="Picture 3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F447BE4D-2563-39DE-C2DE-0A805694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38" y="1793749"/>
            <a:ext cx="8486923" cy="4351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7C91F9-8A1E-E3F8-F575-B19D0154D7C7}"/>
              </a:ext>
            </a:extLst>
          </p:cNvPr>
          <p:cNvSpPr/>
          <p:nvPr/>
        </p:nvSpPr>
        <p:spPr>
          <a:xfrm>
            <a:off x="1722474" y="1706632"/>
            <a:ext cx="8739963" cy="2801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9470A-4963-81F3-0F72-37AB29BFE1D0}"/>
              </a:ext>
            </a:extLst>
          </p:cNvPr>
          <p:cNvSpPr txBox="1"/>
          <p:nvPr/>
        </p:nvSpPr>
        <p:spPr>
          <a:xfrm>
            <a:off x="7716929" y="3105834"/>
            <a:ext cx="19882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this section in green?</a:t>
            </a:r>
          </a:p>
        </p:txBody>
      </p:sp>
    </p:spTree>
    <p:extLst>
      <p:ext uri="{BB962C8B-B14F-4D97-AF65-F5344CB8AC3E}">
        <p14:creationId xmlns:p14="http://schemas.microsoft.com/office/powerpoint/2010/main" val="38878508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E78F-410C-3D92-884E-5C031CF0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09AA9-D637-CE15-3D13-4862E2EB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important to provide documentation for your functions</a:t>
            </a:r>
          </a:p>
          <a:p>
            <a:endParaRPr lang="en-US" dirty="0"/>
          </a:p>
          <a:p>
            <a:r>
              <a:rPr lang="en-US" dirty="0"/>
              <a:t>Good documentation also provides examples and use-cases, not only API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3781762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3E4D-7563-7534-7D0C-D3F8FA43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3A3F113-5A06-65EB-21BA-0ED58ABEDD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2" y="2045723"/>
            <a:ext cx="5308600" cy="3390900"/>
          </a:xfrm>
        </p:spPr>
      </p:pic>
      <p:pic>
        <p:nvPicPr>
          <p:cNvPr id="15" name="Content Placeholder 14" descr="A computer screen with text and images&#10;&#10;Description automatically generated">
            <a:extLst>
              <a:ext uri="{FF2B5EF4-FFF2-40B4-BE49-F238E27FC236}">
                <a16:creationId xmlns:a16="http://schemas.microsoft.com/office/drawing/2014/main" id="{0B57900D-3D8F-38FD-68B5-19FE17AA8C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9600" y="2045723"/>
            <a:ext cx="5384800" cy="343013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6C8368-1EB0-A007-6C33-6543845A03B2}"/>
              </a:ext>
            </a:extLst>
          </p:cNvPr>
          <p:cNvSpPr/>
          <p:nvPr/>
        </p:nvSpPr>
        <p:spPr>
          <a:xfrm>
            <a:off x="609600" y="2045723"/>
            <a:ext cx="5384800" cy="1715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4D2FC3-1E14-7EB1-DF93-C4551F750727}"/>
              </a:ext>
            </a:extLst>
          </p:cNvPr>
          <p:cNvSpPr/>
          <p:nvPr/>
        </p:nvSpPr>
        <p:spPr>
          <a:xfrm>
            <a:off x="6197600" y="2046131"/>
            <a:ext cx="5308600" cy="1515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4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BE9B-1F8D-1C3E-E7A2-1B9971F3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744-D048-6364-452A-A37408AA6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r>
              <a:rPr lang="en-US" dirty="0" err="1"/>
              <a:t>GeoRegions.jl</a:t>
            </a:r>
            <a:endParaRPr lang="en-US" dirty="0"/>
          </a:p>
          <a:p>
            <a:pPr lvl="1"/>
            <a:r>
              <a:rPr lang="en-US" dirty="0"/>
              <a:t>The basic functionality of </a:t>
            </a:r>
            <a:r>
              <a:rPr lang="en-US" dirty="0" err="1"/>
              <a:t>GeoRegions.jl</a:t>
            </a:r>
            <a:r>
              <a:rPr lang="en-US" dirty="0"/>
              <a:t>: Define, select and extract data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GeoRegions.jl</a:t>
            </a:r>
            <a:r>
              <a:rPr lang="en-US" dirty="0"/>
              <a:t> in other Packages: What do you need to know?</a:t>
            </a:r>
          </a:p>
        </p:txBody>
      </p:sp>
    </p:spTree>
    <p:extLst>
      <p:ext uri="{BB962C8B-B14F-4D97-AF65-F5344CB8AC3E}">
        <p14:creationId xmlns:p14="http://schemas.microsoft.com/office/powerpoint/2010/main" val="1124818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3E4D-7563-7534-7D0C-D3F8FA43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361F27-95E2-1D5E-997E-8974FA37E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export functions, and more importantly, </a:t>
            </a:r>
            <a:r>
              <a:rPr lang="en-US" b="1" i="1" dirty="0"/>
              <a:t>types</a:t>
            </a:r>
            <a:r>
              <a:rPr lang="en-US" dirty="0"/>
              <a:t>, for use in other packages</a:t>
            </a:r>
          </a:p>
          <a:p>
            <a:endParaRPr lang="en-US" dirty="0"/>
          </a:p>
          <a:p>
            <a:r>
              <a:rPr lang="en-US" dirty="0"/>
              <a:t>e.g.,</a:t>
            </a:r>
          </a:p>
          <a:p>
            <a:pPr lvl="1"/>
            <a:r>
              <a:rPr lang="en-US" dirty="0" err="1"/>
              <a:t>GeoRegions.jl</a:t>
            </a:r>
            <a:r>
              <a:rPr lang="en-US" dirty="0"/>
              <a:t> exports the </a:t>
            </a:r>
            <a:r>
              <a:rPr lang="en-US" dirty="0" err="1"/>
              <a:t>LandSeaFlat</a:t>
            </a:r>
            <a:r>
              <a:rPr lang="en-US" dirty="0"/>
              <a:t> type</a:t>
            </a:r>
          </a:p>
          <a:p>
            <a:endParaRPr lang="en-US" dirty="0"/>
          </a:p>
        </p:txBody>
      </p:sp>
      <p:pic>
        <p:nvPicPr>
          <p:cNvPr id="8" name="Content Placeholder 7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CCB28AEB-D4A5-B206-8124-67A562D9E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39885"/>
            <a:ext cx="5384800" cy="2495068"/>
          </a:xfrm>
        </p:spPr>
      </p:pic>
    </p:spTree>
    <p:extLst>
      <p:ext uri="{BB962C8B-B14F-4D97-AF65-F5344CB8AC3E}">
        <p14:creationId xmlns:p14="http://schemas.microsoft.com/office/powerpoint/2010/main" val="32523987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3E4D-7563-7534-7D0C-D3F8FA43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361F27-95E2-1D5E-997E-8974FA37E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export functions, and more importantly, </a:t>
            </a:r>
            <a:r>
              <a:rPr lang="en-US" b="1" i="1" dirty="0"/>
              <a:t>types</a:t>
            </a:r>
            <a:r>
              <a:rPr lang="en-US" dirty="0"/>
              <a:t>, for use in other packages</a:t>
            </a:r>
          </a:p>
          <a:p>
            <a:endParaRPr lang="en-US" dirty="0"/>
          </a:p>
          <a:p>
            <a:r>
              <a:rPr lang="en-US" dirty="0"/>
              <a:t>e.g.,</a:t>
            </a:r>
          </a:p>
          <a:p>
            <a:pPr lvl="1"/>
            <a:r>
              <a:rPr lang="en-US" dirty="0" err="1"/>
              <a:t>GeoRegions.jl</a:t>
            </a:r>
            <a:r>
              <a:rPr lang="en-US" dirty="0"/>
              <a:t> exports the </a:t>
            </a:r>
            <a:r>
              <a:rPr lang="en-US" dirty="0" err="1"/>
              <a:t>LandSeaFlat</a:t>
            </a:r>
            <a:r>
              <a:rPr lang="en-US" dirty="0"/>
              <a:t> type</a:t>
            </a:r>
          </a:p>
          <a:p>
            <a:pPr lvl="1"/>
            <a:r>
              <a:rPr lang="en-US" dirty="0" err="1"/>
              <a:t>NASAPrecipitation</a:t>
            </a:r>
            <a:r>
              <a:rPr lang="en-US" dirty="0"/>
              <a:t> </a:t>
            </a:r>
            <a:r>
              <a:rPr lang="en-US"/>
              <a:t>uses this type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7D8064-8B03-27DD-E045-063862ED32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45976"/>
            <a:ext cx="5384800" cy="3829623"/>
          </a:xfrm>
        </p:spPr>
      </p:pic>
    </p:spTree>
    <p:extLst>
      <p:ext uri="{BB962C8B-B14F-4D97-AF65-F5344CB8AC3E}">
        <p14:creationId xmlns:p14="http://schemas.microsoft.com/office/powerpoint/2010/main" val="7238658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3E4D-7563-7534-7D0C-D3F8FA43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361F27-95E2-1D5E-997E-8974FA37E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export functions, and more importantly, </a:t>
            </a:r>
            <a:r>
              <a:rPr lang="en-US" b="1" i="1" dirty="0"/>
              <a:t>types</a:t>
            </a:r>
            <a:r>
              <a:rPr lang="en-US" dirty="0"/>
              <a:t>, for use in other packages</a:t>
            </a:r>
          </a:p>
          <a:p>
            <a:endParaRPr lang="en-US" dirty="0"/>
          </a:p>
          <a:p>
            <a:r>
              <a:rPr lang="en-US" dirty="0"/>
              <a:t>e.g.,</a:t>
            </a:r>
          </a:p>
          <a:p>
            <a:pPr lvl="1"/>
            <a:r>
              <a:rPr lang="en-US" dirty="0" err="1"/>
              <a:t>GeoRegions.jl</a:t>
            </a:r>
            <a:r>
              <a:rPr lang="en-US" dirty="0"/>
              <a:t> exports the </a:t>
            </a:r>
            <a:r>
              <a:rPr lang="en-US" dirty="0" err="1"/>
              <a:t>LandSeaFlat</a:t>
            </a:r>
            <a:r>
              <a:rPr lang="en-US" dirty="0"/>
              <a:t> type</a:t>
            </a:r>
          </a:p>
          <a:p>
            <a:pPr lvl="1"/>
            <a:r>
              <a:rPr lang="en-US" dirty="0" err="1"/>
              <a:t>NASAPrecipitation.jl</a:t>
            </a:r>
            <a:r>
              <a:rPr lang="en-US" dirty="0"/>
              <a:t> creates a </a:t>
            </a:r>
            <a:r>
              <a:rPr lang="en-US" b="1" i="1" dirty="0"/>
              <a:t>subtype</a:t>
            </a:r>
            <a:r>
              <a:rPr lang="en-US" dirty="0"/>
              <a:t> of this </a:t>
            </a:r>
            <a:r>
              <a:rPr lang="en-US" dirty="0" err="1"/>
              <a:t>GeoRegions</a:t>
            </a:r>
            <a:r>
              <a:rPr lang="en-US" dirty="0"/>
              <a:t> type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31C2348A-4FE8-4B98-336B-23F49A7572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39885"/>
            <a:ext cx="5384800" cy="2967706"/>
          </a:xfrm>
        </p:spPr>
      </p:pic>
    </p:spTree>
    <p:extLst>
      <p:ext uri="{BB962C8B-B14F-4D97-AF65-F5344CB8AC3E}">
        <p14:creationId xmlns:p14="http://schemas.microsoft.com/office/powerpoint/2010/main" val="23391688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3E4D-7563-7534-7D0C-D3F8FA43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GeoRegions.jl</a:t>
            </a:r>
            <a:r>
              <a:rPr lang="en-US" dirty="0"/>
              <a:t> as an Example of a Julia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361F27-95E2-1D5E-997E-8974FA37E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export functions, and more importantly, </a:t>
            </a:r>
            <a:r>
              <a:rPr lang="en-US" b="1" i="1" dirty="0"/>
              <a:t>types</a:t>
            </a:r>
            <a:r>
              <a:rPr lang="en-US" dirty="0"/>
              <a:t>, for use in other packages</a:t>
            </a:r>
          </a:p>
          <a:p>
            <a:endParaRPr lang="en-US" dirty="0"/>
          </a:p>
          <a:p>
            <a:r>
              <a:rPr lang="en-US" dirty="0"/>
              <a:t>e.g.,</a:t>
            </a:r>
          </a:p>
          <a:p>
            <a:pPr lvl="1"/>
            <a:r>
              <a:rPr lang="en-US" dirty="0" err="1"/>
              <a:t>GeoRegions.jl</a:t>
            </a:r>
            <a:r>
              <a:rPr lang="en-US" dirty="0"/>
              <a:t> exports the </a:t>
            </a:r>
            <a:r>
              <a:rPr lang="en-US" dirty="0" err="1"/>
              <a:t>LandSeaFlat</a:t>
            </a:r>
            <a:r>
              <a:rPr lang="en-US" dirty="0"/>
              <a:t> type</a:t>
            </a:r>
          </a:p>
          <a:p>
            <a:pPr lvl="1"/>
            <a:r>
              <a:rPr lang="en-US" dirty="0" err="1"/>
              <a:t>NASAPrecipitation.jl</a:t>
            </a:r>
            <a:r>
              <a:rPr lang="en-US" dirty="0"/>
              <a:t> creates a </a:t>
            </a:r>
            <a:r>
              <a:rPr lang="en-US" b="1" i="1" dirty="0"/>
              <a:t>subtype</a:t>
            </a:r>
            <a:r>
              <a:rPr lang="en-US" dirty="0"/>
              <a:t> of this </a:t>
            </a:r>
            <a:r>
              <a:rPr lang="en-US" dirty="0" err="1"/>
              <a:t>GeoRegions</a:t>
            </a:r>
            <a:r>
              <a:rPr lang="en-US" dirty="0"/>
              <a:t> type</a:t>
            </a:r>
          </a:p>
          <a:p>
            <a:endParaRPr lang="en-US" dirty="0"/>
          </a:p>
          <a:p>
            <a:r>
              <a:rPr lang="en-US" dirty="0"/>
              <a:t>This is how you</a:t>
            </a:r>
          </a:p>
        </p:txBody>
      </p:sp>
      <p:pic>
        <p:nvPicPr>
          <p:cNvPr id="8" name="Content Placeholder 7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31C2348A-4FE8-4B98-336B-23F49A7572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39885"/>
            <a:ext cx="5384800" cy="2967706"/>
          </a:xfrm>
        </p:spPr>
      </p:pic>
    </p:spTree>
    <p:extLst>
      <p:ext uri="{BB962C8B-B14F-4D97-AF65-F5344CB8AC3E}">
        <p14:creationId xmlns:p14="http://schemas.microsoft.com/office/powerpoint/2010/main" val="2867904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5B15-CBDC-3E8C-9ADD-8D7419DB8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BREAK! (5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92D80-6D4B-47FB-7BA1-E0910B92D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573768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A473-C5BF-4D7B-85C1-F25CB0CE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GeoRegions.jl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2D9D2-FA55-2C09-60A5-A14841B21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I use </a:t>
            </a:r>
            <a:r>
              <a:rPr lang="en-US" dirty="0" err="1"/>
              <a:t>GeoRegions.jl</a:t>
            </a:r>
            <a:r>
              <a:rPr lang="en-US" dirty="0"/>
              <a:t> in Earth Observation work?</a:t>
            </a:r>
          </a:p>
        </p:txBody>
      </p:sp>
    </p:spTree>
    <p:extLst>
      <p:ext uri="{BB962C8B-B14F-4D97-AF65-F5344CB8AC3E}">
        <p14:creationId xmlns:p14="http://schemas.microsoft.com/office/powerpoint/2010/main" val="2429709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8010-1F2B-CD0A-CC1B-F53D5FF2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Today’s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CF24C-9E85-7711-A1FD-140AFFA74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GeoRegions.jl</a:t>
            </a:r>
            <a:endParaRPr lang="en-US" dirty="0"/>
          </a:p>
          <a:p>
            <a:pPr lvl="1"/>
            <a:r>
              <a:rPr lang="en-US" dirty="0"/>
              <a:t>Defining your own </a:t>
            </a:r>
            <a:r>
              <a:rPr lang="en-US" dirty="0" err="1"/>
              <a:t>GeoRegion</a:t>
            </a:r>
            <a:endParaRPr lang="en-US" dirty="0"/>
          </a:p>
          <a:p>
            <a:pPr lvl="1"/>
            <a:r>
              <a:rPr lang="en-US" dirty="0"/>
              <a:t>Properties of a </a:t>
            </a:r>
            <a:r>
              <a:rPr lang="en-US" dirty="0" err="1"/>
              <a:t>GeoRegion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do you use </a:t>
            </a:r>
            <a:r>
              <a:rPr lang="en-US" dirty="0" err="1"/>
              <a:t>GeoRegions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Data Extraction for a particular region (defined by a </a:t>
            </a:r>
            <a:r>
              <a:rPr lang="en-US" dirty="0" err="1"/>
              <a:t>GeoRegion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Is a point/region within a </a:t>
            </a:r>
            <a:r>
              <a:rPr lang="en-US" dirty="0" err="1"/>
              <a:t>GeoRegion</a:t>
            </a:r>
            <a:r>
              <a:rPr lang="en-US" dirty="0"/>
              <a:t> of interest?</a:t>
            </a:r>
          </a:p>
          <a:p>
            <a:pPr lvl="1"/>
            <a:r>
              <a:rPr lang="en-US" dirty="0"/>
              <a:t>Land-Sea Mask Datasets (retrieving and manipulating ETOPO data)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GeoRegions.jl</a:t>
            </a:r>
            <a:r>
              <a:rPr lang="en-US" dirty="0"/>
              <a:t> in other packages </a:t>
            </a:r>
          </a:p>
        </p:txBody>
      </p:sp>
    </p:spTree>
    <p:extLst>
      <p:ext uri="{BB962C8B-B14F-4D97-AF65-F5344CB8AC3E}">
        <p14:creationId xmlns:p14="http://schemas.microsoft.com/office/powerpoint/2010/main" val="10303336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8010-1F2B-CD0A-CC1B-F53D5FF2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Today’s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CF24C-9E85-7711-A1FD-140AFFA746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this part, we will be using </a:t>
            </a:r>
            <a:r>
              <a:rPr lang="en-US" dirty="0" err="1"/>
              <a:t>Pluto.jl</a:t>
            </a:r>
            <a:r>
              <a:rPr lang="en-US" dirty="0"/>
              <a:t> notebooks! (</a:t>
            </a:r>
            <a:r>
              <a:rPr lang="en-US" dirty="0">
                <a:hlinkClick r:id="rId2"/>
              </a:rPr>
              <a:t>https://plutojl.org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Good for step-by-step story format presentation</a:t>
            </a:r>
          </a:p>
          <a:p>
            <a:pPr lvl="1"/>
            <a:r>
              <a:rPr lang="en-US" dirty="0"/>
              <a:t>Interactive and in-real-time</a:t>
            </a:r>
          </a:p>
          <a:p>
            <a:endParaRPr lang="en-US" dirty="0"/>
          </a:p>
          <a:p>
            <a:r>
              <a:rPr lang="en-US" dirty="0"/>
              <a:t>I like using </a:t>
            </a:r>
            <a:r>
              <a:rPr lang="en-US" dirty="0" err="1"/>
              <a:t>Pluto.jl</a:t>
            </a:r>
            <a:r>
              <a:rPr lang="en-US" dirty="0"/>
              <a:t> notebooks to do data visualization and presentation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79901A-82F3-56B4-0F2F-244D2CCDB2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903140"/>
            <a:ext cx="5384800" cy="3715295"/>
          </a:xfrm>
        </p:spPr>
      </p:pic>
    </p:spTree>
    <p:extLst>
      <p:ext uri="{BB962C8B-B14F-4D97-AF65-F5344CB8AC3E}">
        <p14:creationId xmlns:p14="http://schemas.microsoft.com/office/powerpoint/2010/main" val="19935817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ED938A-6AEE-B594-01F6-1F04C1D3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Today’s Tutorial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B24-9710-9884-C388-CD051914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Today’s notebooks are </a:t>
            </a:r>
            <a:r>
              <a:rPr lang="en-US" b="1" i="1" dirty="0"/>
              <a:t>not</a:t>
            </a:r>
            <a:r>
              <a:rPr lang="en-US" dirty="0"/>
              <a:t> a exhaustive tutorial of the functionalities of </a:t>
            </a:r>
            <a:r>
              <a:rPr lang="en-US" dirty="0" err="1"/>
              <a:t>GeoRegions.jl</a:t>
            </a:r>
            <a:endParaRPr lang="en-US" dirty="0"/>
          </a:p>
          <a:p>
            <a:pPr lvl="1"/>
            <a:r>
              <a:rPr lang="en-US" dirty="0"/>
              <a:t>For a more comprehensive breakdown, it is always best to refer to the documentation</a:t>
            </a:r>
          </a:p>
          <a:p>
            <a:endParaRPr lang="en-US" dirty="0"/>
          </a:p>
          <a:p>
            <a:r>
              <a:rPr lang="en-US" dirty="0"/>
              <a:t>Today’s introduction to </a:t>
            </a:r>
            <a:r>
              <a:rPr lang="en-US" dirty="0" err="1"/>
              <a:t>GeoRegions.jl</a:t>
            </a:r>
            <a:r>
              <a:rPr lang="en-US" dirty="0"/>
              <a:t> is more to reinforce concepts taught earlier, i.e.,</a:t>
            </a:r>
          </a:p>
          <a:p>
            <a:pPr lvl="1"/>
            <a:r>
              <a:rPr lang="en-US" dirty="0"/>
              <a:t>how do you want to </a:t>
            </a:r>
            <a:r>
              <a:rPr lang="en-US" b="1" i="1" dirty="0"/>
              <a:t>design</a:t>
            </a:r>
            <a:r>
              <a:rPr lang="en-US" dirty="0"/>
              <a:t> a package and what is it supposed to </a:t>
            </a:r>
            <a:r>
              <a:rPr lang="en-US" b="1" i="1" dirty="0"/>
              <a:t>do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using Types and multiple dispatch</a:t>
            </a:r>
          </a:p>
          <a:p>
            <a:pPr lvl="1"/>
            <a:r>
              <a:rPr lang="en-US" dirty="0"/>
              <a:t>exporting package functionality for future use (e.g., how </a:t>
            </a:r>
            <a:r>
              <a:rPr lang="en-US" dirty="0" err="1"/>
              <a:t>GeoRegions.jl</a:t>
            </a:r>
            <a:r>
              <a:rPr lang="en-US" dirty="0"/>
              <a:t> Types can be exported for use in parent packages such as </a:t>
            </a:r>
            <a:r>
              <a:rPr lang="en-US" dirty="0" err="1"/>
              <a:t>NASAPrecipitation.jl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0211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BE9B-1F8D-1C3E-E7A2-1B9971F3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Today’s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744-D048-6364-452A-A37408AA6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https://github.com/natgeo-wong/JuliaEO2024_Nat</a:t>
            </a:r>
            <a:endParaRPr lang="en-US" dirty="0"/>
          </a:p>
          <a:p>
            <a:endParaRPr lang="en-US" dirty="0"/>
          </a:p>
          <a:p>
            <a:r>
              <a:rPr lang="en-US" dirty="0"/>
              <a:t>Clone the repository there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F2E32B-99C4-EDB0-10B7-5F3CF9150D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839885"/>
            <a:ext cx="5384800" cy="3285439"/>
          </a:xfrm>
        </p:spPr>
      </p:pic>
    </p:spTree>
    <p:extLst>
      <p:ext uri="{BB962C8B-B14F-4D97-AF65-F5344CB8AC3E}">
        <p14:creationId xmlns:p14="http://schemas.microsoft.com/office/powerpoint/2010/main" val="2270812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arvardWide" id="{E0F3832D-58ED-024E-8738-534ABA33DFB2}" vid="{6B6E8794-EA62-8544-9E37-B96B378F59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3873B0-5F06-429B-87A1-B2C262B51C5E}">
  <ds:schemaRefs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099EF6-EB76-42DC-A350-28631BE45C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7415</TotalTime>
  <Words>5235</Words>
  <Application>Microsoft Macintosh PowerPoint</Application>
  <PresentationFormat>Widescreen</PresentationFormat>
  <Paragraphs>709</Paragraphs>
  <Slides>109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3" baseType="lpstr">
      <vt:lpstr>Arial</vt:lpstr>
      <vt:lpstr>Calibri</vt:lpstr>
      <vt:lpstr>Wingdings</vt:lpstr>
      <vt:lpstr>Office Theme</vt:lpstr>
      <vt:lpstr>JuliaEO Workshop 2024:  Introduction to Julia: Creating Packages for Earth Observational Work</vt:lpstr>
      <vt:lpstr>Notes</vt:lpstr>
      <vt:lpstr>Notes</vt:lpstr>
      <vt:lpstr>Aim</vt:lpstr>
      <vt:lpstr>Aim</vt:lpstr>
      <vt:lpstr>Aim</vt:lpstr>
      <vt:lpstr>Outline</vt:lpstr>
      <vt:lpstr>Outline</vt:lpstr>
      <vt:lpstr>Outline</vt:lpstr>
      <vt:lpstr>The Julia Package Ecosystem</vt:lpstr>
      <vt:lpstr>What is an Environment?</vt:lpstr>
      <vt:lpstr>What is an Environment?</vt:lpstr>
      <vt:lpstr>What is an Environment?</vt:lpstr>
      <vt:lpstr>What is an Environment?</vt:lpstr>
      <vt:lpstr>What is an Environment?</vt:lpstr>
      <vt:lpstr>What is an Environment?</vt:lpstr>
      <vt:lpstr>Activity: Creating an Environment</vt:lpstr>
      <vt:lpstr>Activity: Creating an Environment</vt:lpstr>
      <vt:lpstr>Activity: Creating an Environment</vt:lpstr>
      <vt:lpstr>Activity: Creating an Environment</vt:lpstr>
      <vt:lpstr>Activity: Creating an Environment</vt:lpstr>
      <vt:lpstr>Activity: Creating an Environment</vt:lpstr>
      <vt:lpstr>Activity: Creating an Environment</vt:lpstr>
      <vt:lpstr>Activity: Creating an Environment</vt:lpstr>
      <vt:lpstr>Activity: Precompiling an Environment</vt:lpstr>
      <vt:lpstr>Activity: Precompiling an Environment</vt:lpstr>
      <vt:lpstr>Activity: Precompiling an Environment</vt:lpstr>
      <vt:lpstr>Activity: Precompiling an Environment</vt:lpstr>
      <vt:lpstr>Activity: Precompiling an Environment</vt:lpstr>
      <vt:lpstr>Activity: Precompiling an Environment</vt:lpstr>
      <vt:lpstr>Managing Environments in Package Creation</vt:lpstr>
      <vt:lpstr>Managing Environments in Package Creation</vt:lpstr>
      <vt:lpstr>Managing Environments in Package Creation</vt:lpstr>
      <vt:lpstr>Managing Environments for Personal Projects</vt:lpstr>
      <vt:lpstr>Managing Environments for Personal Projects</vt:lpstr>
      <vt:lpstr>Managing Environments for Personal Projects</vt:lpstr>
      <vt:lpstr>Activity: Why different Environments?</vt:lpstr>
      <vt:lpstr>Activity: Why different Environments?</vt:lpstr>
      <vt:lpstr>Activity: Why different Environments?</vt:lpstr>
      <vt:lpstr>BREAK! (5 Mins)</vt:lpstr>
      <vt:lpstr>Creating Packages in Julia: An Introduction</vt:lpstr>
      <vt:lpstr>Package Creation with PkgTemplates.jl</vt:lpstr>
      <vt:lpstr>Activity: Your First Package!</vt:lpstr>
      <vt:lpstr>Activity: Your First Package!</vt:lpstr>
      <vt:lpstr>Activity: Your First Package!</vt:lpstr>
      <vt:lpstr>Activity: Your First Package!</vt:lpstr>
      <vt:lpstr>What does a fully-formed Package look like?</vt:lpstr>
      <vt:lpstr>Designing a Package</vt:lpstr>
      <vt:lpstr>Designing a Package</vt:lpstr>
      <vt:lpstr>Designing a Package</vt:lpstr>
      <vt:lpstr>Designing a Package</vt:lpstr>
      <vt:lpstr>Designing a Package</vt:lpstr>
      <vt:lpstr>Designing a Package</vt:lpstr>
      <vt:lpstr>Designing a Package</vt:lpstr>
      <vt:lpstr>Multiple Datasets in a Package</vt:lpstr>
      <vt:lpstr>Multiple Datasets in a Package</vt:lpstr>
      <vt:lpstr>Multiple Datasets in a Package</vt:lpstr>
      <vt:lpstr>Multiple Datasets in a Package</vt:lpstr>
      <vt:lpstr>Multiple Datasets in a Package</vt:lpstr>
      <vt:lpstr>Understanding your Package</vt:lpstr>
      <vt:lpstr>Understanding your Package</vt:lpstr>
      <vt:lpstr>TL,DR</vt:lpstr>
      <vt:lpstr>BREAK! (5 Mins)</vt:lpstr>
      <vt:lpstr>Creating Packages in Julia: GeoRegions.jl as an Example</vt:lpstr>
      <vt:lpstr>What is GeoRegions.jl?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GeoRegions.jl as an Example of a Julia Package</vt:lpstr>
      <vt:lpstr>BREAK! (5 Mins)</vt:lpstr>
      <vt:lpstr>Using GeoRegions.jl</vt:lpstr>
      <vt:lpstr>Breakdown of Today’s Tutorial</vt:lpstr>
      <vt:lpstr>Breakdown of Today’s Tutorial</vt:lpstr>
      <vt:lpstr>Breakdown of Today’s Tutorial</vt:lpstr>
      <vt:lpstr>Breakdown of Today’s Tutorial</vt:lpstr>
      <vt:lpstr>Opening the notebooks</vt:lpstr>
      <vt:lpstr>Opening the notebooks</vt:lpstr>
      <vt:lpstr>Opening the notebooks</vt:lpstr>
      <vt:lpstr>Opening the notebooks</vt:lpstr>
      <vt:lpstr>Notebooks Time!</vt:lpstr>
      <vt:lpstr>Creating Packages in Julia: A Summary</vt:lpstr>
      <vt:lpstr>Why do you want to create a package?</vt:lpstr>
      <vt:lpstr>Why do you want to create a Package?</vt:lpstr>
      <vt:lpstr>Why do you want to create a Package?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JuliaEO Workshop 2024:  Introduction to Julia: Open Data Sourcing for EO Applications</dc:title>
  <dc:creator>Nathanael Wong</dc:creator>
  <cp:lastModifiedBy>Nathanael Wong</cp:lastModifiedBy>
  <cp:revision>1</cp:revision>
  <cp:lastPrinted>2021-05-07T03:02:41Z</cp:lastPrinted>
  <dcterms:created xsi:type="dcterms:W3CDTF">2023-12-30T18:26:07Z</dcterms:created>
  <dcterms:modified xsi:type="dcterms:W3CDTF">2024-01-08T16:28:19Z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